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2" r:id="rId2"/>
    <p:sldMasterId id="2147483686" r:id="rId3"/>
    <p:sldMasterId id="2147483698" r:id="rId4"/>
  </p:sldMasterIdLst>
  <p:notesMasterIdLst>
    <p:notesMasterId r:id="rId47"/>
  </p:notesMasterIdLst>
  <p:sldIdLst>
    <p:sldId id="281" r:id="rId5"/>
    <p:sldId id="389" r:id="rId6"/>
    <p:sldId id="613" r:id="rId7"/>
    <p:sldId id="573" r:id="rId8"/>
    <p:sldId id="574" r:id="rId9"/>
    <p:sldId id="575" r:id="rId10"/>
    <p:sldId id="576" r:id="rId11"/>
    <p:sldId id="577" r:id="rId12"/>
    <p:sldId id="578" r:id="rId13"/>
    <p:sldId id="579" r:id="rId14"/>
    <p:sldId id="614" r:id="rId15"/>
    <p:sldId id="581" r:id="rId16"/>
    <p:sldId id="582" r:id="rId17"/>
    <p:sldId id="615" r:id="rId18"/>
    <p:sldId id="580" r:id="rId19"/>
    <p:sldId id="584" r:id="rId20"/>
    <p:sldId id="585" r:id="rId21"/>
    <p:sldId id="586" r:id="rId22"/>
    <p:sldId id="587" r:id="rId23"/>
    <p:sldId id="588" r:id="rId24"/>
    <p:sldId id="589" r:id="rId25"/>
    <p:sldId id="590" r:id="rId26"/>
    <p:sldId id="591" r:id="rId27"/>
    <p:sldId id="608" r:id="rId28"/>
    <p:sldId id="592" r:id="rId29"/>
    <p:sldId id="593" r:id="rId30"/>
    <p:sldId id="540" r:id="rId31"/>
    <p:sldId id="594" r:id="rId32"/>
    <p:sldId id="595" r:id="rId33"/>
    <p:sldId id="611" r:id="rId34"/>
    <p:sldId id="609" r:id="rId35"/>
    <p:sldId id="616" r:id="rId36"/>
    <p:sldId id="599" r:id="rId37"/>
    <p:sldId id="600" r:id="rId38"/>
    <p:sldId id="601" r:id="rId39"/>
    <p:sldId id="602" r:id="rId40"/>
    <p:sldId id="603" r:id="rId41"/>
    <p:sldId id="604" r:id="rId42"/>
    <p:sldId id="596" r:id="rId43"/>
    <p:sldId id="605" r:id="rId44"/>
    <p:sldId id="610" r:id="rId45"/>
    <p:sldId id="414" r:id="rId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AP VAN PHAM/LGEVH VC SOFTWARE DEVELOPMENT 2(tap.pham@lge.com)" initials="TVPVSD2" lastIdx="3" clrIdx="0">
    <p:extLst>
      <p:ext uri="{19B8F6BF-5375-455C-9EA6-DF929625EA0E}">
        <p15:presenceInfo xmlns:p15="http://schemas.microsoft.com/office/powerpoint/2012/main" userId="S-1-5-21-2543426832-1914326140-3112152631-1834785" providerId="AD"/>
      </p:ext>
    </p:extLst>
  </p:cmAuthor>
  <p:cmAuthor id="2" name="LUC DANH NGUYEN/LGEVH VC SOFTWARE DEVELOPMENT 1(luc.nguyen@lge.com)" initials="LDNVSD1" lastIdx="1" clrIdx="1">
    <p:extLst>
      <p:ext uri="{19B8F6BF-5375-455C-9EA6-DF929625EA0E}">
        <p15:presenceInfo xmlns:p15="http://schemas.microsoft.com/office/powerpoint/2012/main" userId="S-1-5-21-2543426832-1914326140-3112152631-1914178"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948" autoAdjust="0"/>
    <p:restoredTop sz="62920" autoAdjust="0"/>
  </p:normalViewPr>
  <p:slideViewPr>
    <p:cSldViewPr snapToGrid="0">
      <p:cViewPr varScale="1">
        <p:scale>
          <a:sx n="52" d="100"/>
          <a:sy n="52" d="100"/>
        </p:scale>
        <p:origin x="1637" y="43"/>
      </p:cViewPr>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notesMaster" Target="notesMasters/notesMaster1.xml"/><Relationship Id="rId50"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commentAuthors" Target="commentAuthors.xml"/><Relationship Id="rId8" Type="http://schemas.openxmlformats.org/officeDocument/2006/relationships/slide" Target="slides/slide4.xml"/><Relationship Id="rId51"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slideMaster" Target="slideMasters/slideMaster1.xml"/><Relationship Id="rId6"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319C47B-75BF-446D-8FA4-7EDA0FF6DDCB}" type="datetimeFigureOut">
              <a:rPr lang="en-US" smtClean="0"/>
              <a:t>12/1/2021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C800061-3D91-4520-B1DE-1D100E36F62B}" type="slidenum">
              <a:rPr lang="en-US" smtClean="0"/>
              <a:t>‹#›</a:t>
            </a:fld>
            <a:endParaRPr lang="en-US"/>
          </a:p>
        </p:txBody>
      </p:sp>
    </p:spTree>
    <p:extLst>
      <p:ext uri="{BB962C8B-B14F-4D97-AF65-F5344CB8AC3E}">
        <p14:creationId xmlns:p14="http://schemas.microsoft.com/office/powerpoint/2010/main" val="29281466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800061-3D91-4520-B1DE-1D100E36F62B}" type="slidenum">
              <a:rPr lang="en-US" smtClean="0"/>
              <a:t>1</a:t>
            </a:fld>
            <a:endParaRPr lang="en-US" dirty="0"/>
          </a:p>
        </p:txBody>
      </p:sp>
    </p:spTree>
    <p:extLst>
      <p:ext uri="{BB962C8B-B14F-4D97-AF65-F5344CB8AC3E}">
        <p14:creationId xmlns:p14="http://schemas.microsoft.com/office/powerpoint/2010/main" val="31586163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800061-3D91-4520-B1DE-1D100E36F62B}" type="slidenum">
              <a:rPr lang="en-US" smtClean="0"/>
              <a:t>10</a:t>
            </a:fld>
            <a:endParaRPr lang="en-US"/>
          </a:p>
        </p:txBody>
      </p:sp>
    </p:spTree>
    <p:extLst>
      <p:ext uri="{BB962C8B-B14F-4D97-AF65-F5344CB8AC3E}">
        <p14:creationId xmlns:p14="http://schemas.microsoft.com/office/powerpoint/2010/main" val="13182467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p:cNvSpPr txBox="1">
            <a:spLocks noGrp="1" noChangeArrowheads="1"/>
          </p:cNvSpPr>
          <p:nvPr/>
        </p:nvSpPr>
        <p:spPr bwMode="auto">
          <a:xfrm>
            <a:off x="3854450" y="9440863"/>
            <a:ext cx="2951163" cy="496887"/>
          </a:xfrm>
          <a:prstGeom prst="rect">
            <a:avLst/>
          </a:prstGeom>
          <a:noFill/>
          <a:ln w="9525">
            <a:noFill/>
            <a:miter lim="800000"/>
            <a:headEnd/>
            <a:tailEnd/>
          </a:ln>
        </p:spPr>
        <p:txBody>
          <a:bodyPr lIns="91549" tIns="45774" rIns="91549" bIns="45774" anchor="b"/>
          <a:lstStyle/>
          <a:p>
            <a:pPr algn="r" defTabSz="915988" eaLnBrk="1" latinLnBrk="1" hangingPunct="1"/>
            <a:fld id="{EBF06B61-5408-40D7-80F2-5A6DAFB7954B}" type="slidenum">
              <a:rPr kumimoji="1" lang="en-US" altLang="ko-KR" sz="1200">
                <a:solidFill>
                  <a:prstClr val="black"/>
                </a:solidFill>
                <a:latin typeface="굴림" charset="-127"/>
              </a:rPr>
              <a:pPr algn="r" defTabSz="915988" eaLnBrk="1" latinLnBrk="1" hangingPunct="1"/>
              <a:t>11</a:t>
            </a:fld>
            <a:endParaRPr kumimoji="1" lang="en-US" altLang="ko-KR" sz="1200" dirty="0">
              <a:solidFill>
                <a:prstClr val="black"/>
              </a:solidFill>
              <a:latin typeface="굴림" charset="-127"/>
            </a:endParaRPr>
          </a:p>
        </p:txBody>
      </p:sp>
      <p:sp>
        <p:nvSpPr>
          <p:cNvPr id="36867" name="Rectangle 2"/>
          <p:cNvSpPr>
            <a:spLocks noGrp="1" noRot="1" noChangeAspect="1" noChangeArrowheads="1" noTextEdit="1"/>
          </p:cNvSpPr>
          <p:nvPr>
            <p:ph type="sldImg"/>
          </p:nvPr>
        </p:nvSpPr>
        <p:spPr>
          <a:ln/>
        </p:spPr>
      </p:sp>
      <p:sp>
        <p:nvSpPr>
          <p:cNvPr id="36868" name="Rectangle 3"/>
          <p:cNvSpPr>
            <a:spLocks noGrp="1" noChangeArrowheads="1"/>
          </p:cNvSpPr>
          <p:nvPr>
            <p:ph type="body" idx="1"/>
          </p:nvPr>
        </p:nvSpPr>
        <p:spPr>
          <a:noFill/>
          <a:ln/>
        </p:spPr>
        <p:txBody>
          <a:bodyPr/>
          <a:lstStyle/>
          <a:p>
            <a:endParaRPr lang="en-US" sz="12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33809870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mtClean="0"/>
          </a:p>
        </p:txBody>
      </p:sp>
      <p:sp>
        <p:nvSpPr>
          <p:cNvPr id="4" name="Slide Number Placeholder 3"/>
          <p:cNvSpPr>
            <a:spLocks noGrp="1"/>
          </p:cNvSpPr>
          <p:nvPr>
            <p:ph type="sldNum" sz="quarter" idx="10"/>
          </p:nvPr>
        </p:nvSpPr>
        <p:spPr/>
        <p:txBody>
          <a:bodyPr/>
          <a:lstStyle/>
          <a:p>
            <a:fld id="{773B418D-667B-41D5-9372-D67D3907C1DB}" type="slidenum">
              <a:rPr lang="en-US" smtClean="0"/>
              <a:t>12</a:t>
            </a:fld>
            <a:endParaRPr lang="en-US"/>
          </a:p>
        </p:txBody>
      </p:sp>
    </p:spTree>
    <p:extLst>
      <p:ext uri="{BB962C8B-B14F-4D97-AF65-F5344CB8AC3E}">
        <p14:creationId xmlns:p14="http://schemas.microsoft.com/office/powerpoint/2010/main" val="32697985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Demo runqemu</a:t>
            </a:r>
            <a:endParaRPr lang="en-US"/>
          </a:p>
        </p:txBody>
      </p:sp>
      <p:sp>
        <p:nvSpPr>
          <p:cNvPr id="4" name="Slide Number Placeholder 3"/>
          <p:cNvSpPr>
            <a:spLocks noGrp="1"/>
          </p:cNvSpPr>
          <p:nvPr>
            <p:ph type="sldNum" sz="quarter" idx="10"/>
          </p:nvPr>
        </p:nvSpPr>
        <p:spPr/>
        <p:txBody>
          <a:bodyPr/>
          <a:lstStyle/>
          <a:p>
            <a:fld id="{773B418D-667B-41D5-9372-D67D3907C1DB}" type="slidenum">
              <a:rPr lang="en-US" smtClean="0"/>
              <a:t>13</a:t>
            </a:fld>
            <a:endParaRPr lang="en-US"/>
          </a:p>
        </p:txBody>
      </p:sp>
    </p:spTree>
    <p:extLst>
      <p:ext uri="{BB962C8B-B14F-4D97-AF65-F5344CB8AC3E}">
        <p14:creationId xmlns:p14="http://schemas.microsoft.com/office/powerpoint/2010/main" val="40548440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p:cNvSpPr txBox="1">
            <a:spLocks noGrp="1" noChangeArrowheads="1"/>
          </p:cNvSpPr>
          <p:nvPr/>
        </p:nvSpPr>
        <p:spPr bwMode="auto">
          <a:xfrm>
            <a:off x="3854450" y="9440863"/>
            <a:ext cx="2951163" cy="496887"/>
          </a:xfrm>
          <a:prstGeom prst="rect">
            <a:avLst/>
          </a:prstGeom>
          <a:noFill/>
          <a:ln w="9525">
            <a:noFill/>
            <a:miter lim="800000"/>
            <a:headEnd/>
            <a:tailEnd/>
          </a:ln>
        </p:spPr>
        <p:txBody>
          <a:bodyPr lIns="91549" tIns="45774" rIns="91549" bIns="45774" anchor="b"/>
          <a:lstStyle/>
          <a:p>
            <a:pPr algn="r" defTabSz="915988" eaLnBrk="1" latinLnBrk="1" hangingPunct="1"/>
            <a:fld id="{EBF06B61-5408-40D7-80F2-5A6DAFB7954B}" type="slidenum">
              <a:rPr kumimoji="1" lang="en-US" altLang="ko-KR" sz="1200">
                <a:solidFill>
                  <a:prstClr val="black"/>
                </a:solidFill>
                <a:latin typeface="굴림" charset="-127"/>
              </a:rPr>
              <a:pPr algn="r" defTabSz="915988" eaLnBrk="1" latinLnBrk="1" hangingPunct="1"/>
              <a:t>14</a:t>
            </a:fld>
            <a:endParaRPr kumimoji="1" lang="en-US" altLang="ko-KR" sz="1200" dirty="0">
              <a:solidFill>
                <a:prstClr val="black"/>
              </a:solidFill>
              <a:latin typeface="굴림" charset="-127"/>
            </a:endParaRPr>
          </a:p>
        </p:txBody>
      </p:sp>
      <p:sp>
        <p:nvSpPr>
          <p:cNvPr id="36867" name="Rectangle 2"/>
          <p:cNvSpPr>
            <a:spLocks noGrp="1" noRot="1" noChangeAspect="1" noChangeArrowheads="1" noTextEdit="1"/>
          </p:cNvSpPr>
          <p:nvPr>
            <p:ph type="sldImg"/>
          </p:nvPr>
        </p:nvSpPr>
        <p:spPr>
          <a:ln/>
        </p:spPr>
      </p:sp>
      <p:sp>
        <p:nvSpPr>
          <p:cNvPr id="36868" name="Rectangle 3"/>
          <p:cNvSpPr>
            <a:spLocks noGrp="1" noChangeArrowheads="1"/>
          </p:cNvSpPr>
          <p:nvPr>
            <p:ph type="body" idx="1"/>
          </p:nvPr>
        </p:nvSpPr>
        <p:spPr>
          <a:noFill/>
          <a:ln/>
        </p:spPr>
        <p:txBody>
          <a:bodyPr/>
          <a:lstStyle/>
          <a:p>
            <a:endParaRPr lang="en-US" sz="12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27123374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Việc</a:t>
            </a:r>
            <a:r>
              <a:rPr lang="en-US" baseline="0" smtClean="0"/>
              <a:t> chia nhỏ thành các task để có thể chạy được song song khi build các recipes mà vẫn control đc dependence</a:t>
            </a:r>
            <a:endParaRPr lang="en-US"/>
          </a:p>
        </p:txBody>
      </p:sp>
      <p:sp>
        <p:nvSpPr>
          <p:cNvPr id="4" name="Slide Number Placeholder 3"/>
          <p:cNvSpPr>
            <a:spLocks noGrp="1"/>
          </p:cNvSpPr>
          <p:nvPr>
            <p:ph type="sldNum" sz="quarter" idx="10"/>
          </p:nvPr>
        </p:nvSpPr>
        <p:spPr/>
        <p:txBody>
          <a:bodyPr/>
          <a:lstStyle/>
          <a:p>
            <a:fld id="{4C800061-3D91-4520-B1DE-1D100E36F62B}" type="slidenum">
              <a:rPr lang="en-US" smtClean="0"/>
              <a:t>15</a:t>
            </a:fld>
            <a:endParaRPr lang="en-US"/>
          </a:p>
        </p:txBody>
      </p:sp>
    </p:spTree>
    <p:extLst>
      <p:ext uri="{BB962C8B-B14F-4D97-AF65-F5344CB8AC3E}">
        <p14:creationId xmlns:p14="http://schemas.microsoft.com/office/powerpoint/2010/main" val="34829240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73B418D-667B-41D5-9372-D67D3907C1DB}" type="slidenum">
              <a:rPr lang="en-US" smtClean="0"/>
              <a:t>18</a:t>
            </a:fld>
            <a:endParaRPr lang="en-US"/>
          </a:p>
        </p:txBody>
      </p:sp>
    </p:spTree>
    <p:extLst>
      <p:ext uri="{BB962C8B-B14F-4D97-AF65-F5344CB8AC3E}">
        <p14:creationId xmlns:p14="http://schemas.microsoft.com/office/powerpoint/2010/main" val="35633622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73B418D-667B-41D5-9372-D67D3907C1DB}" type="slidenum">
              <a:rPr lang="en-US" smtClean="0"/>
              <a:t>19</a:t>
            </a:fld>
            <a:endParaRPr lang="en-US"/>
          </a:p>
        </p:txBody>
      </p:sp>
    </p:spTree>
    <p:extLst>
      <p:ext uri="{BB962C8B-B14F-4D97-AF65-F5344CB8AC3E}">
        <p14:creationId xmlns:p14="http://schemas.microsoft.com/office/powerpoint/2010/main" val="27363937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73B418D-667B-41D5-9372-D67D3907C1DB}" type="slidenum">
              <a:rPr lang="en-US" smtClean="0"/>
              <a:t>20</a:t>
            </a:fld>
            <a:endParaRPr lang="en-US"/>
          </a:p>
        </p:txBody>
      </p:sp>
    </p:spTree>
    <p:extLst>
      <p:ext uri="{BB962C8B-B14F-4D97-AF65-F5344CB8AC3E}">
        <p14:creationId xmlns:p14="http://schemas.microsoft.com/office/powerpoint/2010/main" val="33953538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73B418D-667B-41D5-9372-D67D3907C1DB}" type="slidenum">
              <a:rPr lang="en-US" smtClean="0"/>
              <a:t>21</a:t>
            </a:fld>
            <a:endParaRPr lang="en-US"/>
          </a:p>
        </p:txBody>
      </p:sp>
    </p:spTree>
    <p:extLst>
      <p:ext uri="{BB962C8B-B14F-4D97-AF65-F5344CB8AC3E}">
        <p14:creationId xmlns:p14="http://schemas.microsoft.com/office/powerpoint/2010/main" val="12924311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p:cNvSpPr txBox="1">
            <a:spLocks noGrp="1" noChangeArrowheads="1"/>
          </p:cNvSpPr>
          <p:nvPr/>
        </p:nvSpPr>
        <p:spPr bwMode="auto">
          <a:xfrm>
            <a:off x="3854450" y="9440863"/>
            <a:ext cx="2951163" cy="496887"/>
          </a:xfrm>
          <a:prstGeom prst="rect">
            <a:avLst/>
          </a:prstGeom>
          <a:noFill/>
          <a:ln w="9525">
            <a:noFill/>
            <a:miter lim="800000"/>
            <a:headEnd/>
            <a:tailEnd/>
          </a:ln>
        </p:spPr>
        <p:txBody>
          <a:bodyPr lIns="91549" tIns="45774" rIns="91549" bIns="45774" anchor="b"/>
          <a:lstStyle/>
          <a:p>
            <a:pPr algn="r" defTabSz="915988" eaLnBrk="1" latinLnBrk="1" hangingPunct="1"/>
            <a:fld id="{EBF06B61-5408-40D7-80F2-5A6DAFB7954B}" type="slidenum">
              <a:rPr kumimoji="1" lang="en-US" altLang="ko-KR" sz="1200">
                <a:solidFill>
                  <a:prstClr val="black"/>
                </a:solidFill>
                <a:latin typeface="굴림" charset="-127"/>
              </a:rPr>
              <a:pPr algn="r" defTabSz="915988" eaLnBrk="1" latinLnBrk="1" hangingPunct="1"/>
              <a:t>2</a:t>
            </a:fld>
            <a:endParaRPr kumimoji="1" lang="en-US" altLang="ko-KR" sz="1200" dirty="0">
              <a:solidFill>
                <a:prstClr val="black"/>
              </a:solidFill>
              <a:latin typeface="굴림" charset="-127"/>
            </a:endParaRPr>
          </a:p>
        </p:txBody>
      </p:sp>
      <p:sp>
        <p:nvSpPr>
          <p:cNvPr id="36867" name="Rectangle 2"/>
          <p:cNvSpPr>
            <a:spLocks noGrp="1" noRot="1" noChangeAspect="1" noChangeArrowheads="1" noTextEdit="1"/>
          </p:cNvSpPr>
          <p:nvPr>
            <p:ph type="sldImg"/>
          </p:nvPr>
        </p:nvSpPr>
        <p:spPr>
          <a:ln/>
        </p:spPr>
      </p:sp>
      <p:sp>
        <p:nvSpPr>
          <p:cNvPr id="36868" name="Rectangle 3"/>
          <p:cNvSpPr>
            <a:spLocks noGrp="1" noChangeArrowheads="1"/>
          </p:cNvSpPr>
          <p:nvPr>
            <p:ph type="body" idx="1"/>
          </p:nvPr>
        </p:nvSpPr>
        <p:spPr>
          <a:noFill/>
          <a:ln/>
        </p:spPr>
        <p:txBody>
          <a:bodyPr/>
          <a:lstStyle/>
          <a:p>
            <a:endParaRPr lang="en-US" sz="12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4019987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73B418D-667B-41D5-9372-D67D3907C1DB}" type="slidenum">
              <a:rPr lang="en-US" smtClean="0"/>
              <a:t>22</a:t>
            </a:fld>
            <a:endParaRPr lang="en-US"/>
          </a:p>
        </p:txBody>
      </p:sp>
    </p:spTree>
    <p:extLst>
      <p:ext uri="{BB962C8B-B14F-4D97-AF65-F5344CB8AC3E}">
        <p14:creationId xmlns:p14="http://schemas.microsoft.com/office/powerpoint/2010/main" val="26964587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800061-3D91-4520-B1DE-1D100E36F62B}" type="slidenum">
              <a:rPr lang="en-US" smtClean="0"/>
              <a:t>23</a:t>
            </a:fld>
            <a:endParaRPr lang="en-US"/>
          </a:p>
        </p:txBody>
      </p:sp>
    </p:spTree>
    <p:extLst>
      <p:ext uri="{BB962C8B-B14F-4D97-AF65-F5344CB8AC3E}">
        <p14:creationId xmlns:p14="http://schemas.microsoft.com/office/powerpoint/2010/main" val="21193520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800061-3D91-4520-B1DE-1D100E36F62B}" type="slidenum">
              <a:rPr lang="en-US" smtClean="0"/>
              <a:t>24</a:t>
            </a:fld>
            <a:endParaRPr lang="en-US"/>
          </a:p>
        </p:txBody>
      </p:sp>
    </p:spTree>
    <p:extLst>
      <p:ext uri="{BB962C8B-B14F-4D97-AF65-F5344CB8AC3E}">
        <p14:creationId xmlns:p14="http://schemas.microsoft.com/office/powerpoint/2010/main" val="41526365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73B418D-667B-41D5-9372-D67D3907C1DB}" type="slidenum">
              <a:rPr lang="en-US" smtClean="0"/>
              <a:t>25</a:t>
            </a:fld>
            <a:endParaRPr lang="en-US"/>
          </a:p>
        </p:txBody>
      </p:sp>
    </p:spTree>
    <p:extLst>
      <p:ext uri="{BB962C8B-B14F-4D97-AF65-F5344CB8AC3E}">
        <p14:creationId xmlns:p14="http://schemas.microsoft.com/office/powerpoint/2010/main" val="58845658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73B418D-667B-41D5-9372-D67D3907C1DB}" type="slidenum">
              <a:rPr lang="en-US" smtClean="0"/>
              <a:t>26</a:t>
            </a:fld>
            <a:endParaRPr lang="en-US"/>
          </a:p>
        </p:txBody>
      </p:sp>
    </p:spTree>
    <p:extLst>
      <p:ext uri="{BB962C8B-B14F-4D97-AF65-F5344CB8AC3E}">
        <p14:creationId xmlns:p14="http://schemas.microsoft.com/office/powerpoint/2010/main" val="42458933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800061-3D91-4520-B1DE-1D100E36F62B}" type="slidenum">
              <a:rPr lang="en-US" smtClean="0"/>
              <a:t>27</a:t>
            </a:fld>
            <a:endParaRPr lang="en-US"/>
          </a:p>
        </p:txBody>
      </p:sp>
    </p:spTree>
    <p:extLst>
      <p:ext uri="{BB962C8B-B14F-4D97-AF65-F5344CB8AC3E}">
        <p14:creationId xmlns:p14="http://schemas.microsoft.com/office/powerpoint/2010/main" val="169375949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3B418D-667B-41D5-9372-D67D3907C1DB}" type="slidenum">
              <a:rPr lang="en-US" smtClean="0"/>
              <a:t>28</a:t>
            </a:fld>
            <a:endParaRPr lang="en-US"/>
          </a:p>
        </p:txBody>
      </p:sp>
    </p:spTree>
    <p:extLst>
      <p:ext uri="{BB962C8B-B14F-4D97-AF65-F5344CB8AC3E}">
        <p14:creationId xmlns:p14="http://schemas.microsoft.com/office/powerpoint/2010/main" val="309502749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73B418D-667B-41D5-9372-D67D3907C1DB}" type="slidenum">
              <a:rPr lang="en-US" smtClean="0"/>
              <a:t>29</a:t>
            </a:fld>
            <a:endParaRPr lang="en-US"/>
          </a:p>
        </p:txBody>
      </p:sp>
    </p:spTree>
    <p:extLst>
      <p:ext uri="{BB962C8B-B14F-4D97-AF65-F5344CB8AC3E}">
        <p14:creationId xmlns:p14="http://schemas.microsoft.com/office/powerpoint/2010/main" val="420234227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800061-3D91-4520-B1DE-1D100E36F62B}" type="slidenum">
              <a:rPr lang="en-US" smtClean="0"/>
              <a:t>30</a:t>
            </a:fld>
            <a:endParaRPr lang="en-US"/>
          </a:p>
        </p:txBody>
      </p:sp>
    </p:spTree>
    <p:extLst>
      <p:ext uri="{BB962C8B-B14F-4D97-AF65-F5344CB8AC3E}">
        <p14:creationId xmlns:p14="http://schemas.microsoft.com/office/powerpoint/2010/main" val="83696390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800061-3D91-4520-B1DE-1D100E36F62B}" type="slidenum">
              <a:rPr lang="en-US" smtClean="0"/>
              <a:t>31</a:t>
            </a:fld>
            <a:endParaRPr lang="en-US"/>
          </a:p>
        </p:txBody>
      </p:sp>
    </p:spTree>
    <p:extLst>
      <p:ext uri="{BB962C8B-B14F-4D97-AF65-F5344CB8AC3E}">
        <p14:creationId xmlns:p14="http://schemas.microsoft.com/office/powerpoint/2010/main" val="7260445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p:cNvSpPr txBox="1">
            <a:spLocks noGrp="1" noChangeArrowheads="1"/>
          </p:cNvSpPr>
          <p:nvPr/>
        </p:nvSpPr>
        <p:spPr bwMode="auto">
          <a:xfrm>
            <a:off x="3854450" y="9440863"/>
            <a:ext cx="2951163" cy="496887"/>
          </a:xfrm>
          <a:prstGeom prst="rect">
            <a:avLst/>
          </a:prstGeom>
          <a:noFill/>
          <a:ln w="9525">
            <a:noFill/>
            <a:miter lim="800000"/>
            <a:headEnd/>
            <a:tailEnd/>
          </a:ln>
        </p:spPr>
        <p:txBody>
          <a:bodyPr lIns="91549" tIns="45774" rIns="91549" bIns="45774" anchor="b"/>
          <a:lstStyle/>
          <a:p>
            <a:pPr algn="r" defTabSz="915988" eaLnBrk="1" latinLnBrk="1" hangingPunct="1"/>
            <a:fld id="{EBF06B61-5408-40D7-80F2-5A6DAFB7954B}" type="slidenum">
              <a:rPr kumimoji="1" lang="en-US" altLang="ko-KR" sz="1200">
                <a:solidFill>
                  <a:prstClr val="black"/>
                </a:solidFill>
                <a:latin typeface="굴림" charset="-127"/>
              </a:rPr>
              <a:pPr algn="r" defTabSz="915988" eaLnBrk="1" latinLnBrk="1" hangingPunct="1"/>
              <a:t>3</a:t>
            </a:fld>
            <a:endParaRPr kumimoji="1" lang="en-US" altLang="ko-KR" sz="1200" dirty="0">
              <a:solidFill>
                <a:prstClr val="black"/>
              </a:solidFill>
              <a:latin typeface="굴림" charset="-127"/>
            </a:endParaRPr>
          </a:p>
        </p:txBody>
      </p:sp>
      <p:sp>
        <p:nvSpPr>
          <p:cNvPr id="36867" name="Rectangle 2"/>
          <p:cNvSpPr>
            <a:spLocks noGrp="1" noRot="1" noChangeAspect="1" noChangeArrowheads="1" noTextEdit="1"/>
          </p:cNvSpPr>
          <p:nvPr>
            <p:ph type="sldImg"/>
          </p:nvPr>
        </p:nvSpPr>
        <p:spPr>
          <a:ln/>
        </p:spPr>
      </p:sp>
      <p:sp>
        <p:nvSpPr>
          <p:cNvPr id="36868" name="Rectangle 3"/>
          <p:cNvSpPr>
            <a:spLocks noGrp="1" noChangeArrowheads="1"/>
          </p:cNvSpPr>
          <p:nvPr>
            <p:ph type="body" idx="1"/>
          </p:nvPr>
        </p:nvSpPr>
        <p:spPr>
          <a:noFill/>
          <a:ln/>
        </p:spPr>
        <p:txBody>
          <a:bodyPr/>
          <a:lstStyle/>
          <a:p>
            <a:endParaRPr lang="en-US" sz="12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389616061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p:cNvSpPr txBox="1">
            <a:spLocks noGrp="1" noChangeArrowheads="1"/>
          </p:cNvSpPr>
          <p:nvPr/>
        </p:nvSpPr>
        <p:spPr bwMode="auto">
          <a:xfrm>
            <a:off x="3854450" y="9440863"/>
            <a:ext cx="2951163" cy="496887"/>
          </a:xfrm>
          <a:prstGeom prst="rect">
            <a:avLst/>
          </a:prstGeom>
          <a:noFill/>
          <a:ln w="9525">
            <a:noFill/>
            <a:miter lim="800000"/>
            <a:headEnd/>
            <a:tailEnd/>
          </a:ln>
        </p:spPr>
        <p:txBody>
          <a:bodyPr lIns="91549" tIns="45774" rIns="91549" bIns="45774" anchor="b"/>
          <a:lstStyle/>
          <a:p>
            <a:pPr algn="r" defTabSz="915988" eaLnBrk="1" latinLnBrk="1" hangingPunct="1"/>
            <a:fld id="{EBF06B61-5408-40D7-80F2-5A6DAFB7954B}" type="slidenum">
              <a:rPr kumimoji="1" lang="en-US" altLang="ko-KR" sz="1200">
                <a:solidFill>
                  <a:prstClr val="black"/>
                </a:solidFill>
                <a:latin typeface="굴림" charset="-127"/>
              </a:rPr>
              <a:pPr algn="r" defTabSz="915988" eaLnBrk="1" latinLnBrk="1" hangingPunct="1"/>
              <a:t>32</a:t>
            </a:fld>
            <a:endParaRPr kumimoji="1" lang="en-US" altLang="ko-KR" sz="1200" dirty="0">
              <a:solidFill>
                <a:prstClr val="black"/>
              </a:solidFill>
              <a:latin typeface="굴림" charset="-127"/>
            </a:endParaRPr>
          </a:p>
        </p:txBody>
      </p:sp>
      <p:sp>
        <p:nvSpPr>
          <p:cNvPr id="36867" name="Rectangle 2"/>
          <p:cNvSpPr>
            <a:spLocks noGrp="1" noRot="1" noChangeAspect="1" noChangeArrowheads="1" noTextEdit="1"/>
          </p:cNvSpPr>
          <p:nvPr>
            <p:ph type="sldImg"/>
          </p:nvPr>
        </p:nvSpPr>
        <p:spPr>
          <a:ln/>
        </p:spPr>
      </p:sp>
      <p:sp>
        <p:nvSpPr>
          <p:cNvPr id="36868" name="Rectangle 3"/>
          <p:cNvSpPr>
            <a:spLocks noGrp="1" noChangeArrowheads="1"/>
          </p:cNvSpPr>
          <p:nvPr>
            <p:ph type="body" idx="1"/>
          </p:nvPr>
        </p:nvSpPr>
        <p:spPr>
          <a:noFill/>
          <a:ln/>
        </p:spPr>
        <p:txBody>
          <a:bodyPr/>
          <a:lstStyle/>
          <a:p>
            <a:endParaRPr lang="en-US" sz="12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74691649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800061-3D91-4520-B1DE-1D100E36F62B}" type="slidenum">
              <a:rPr lang="en-US" smtClean="0"/>
              <a:t>33</a:t>
            </a:fld>
            <a:endParaRPr lang="en-US"/>
          </a:p>
        </p:txBody>
      </p:sp>
    </p:spTree>
    <p:extLst>
      <p:ext uri="{BB962C8B-B14F-4D97-AF65-F5344CB8AC3E}">
        <p14:creationId xmlns:p14="http://schemas.microsoft.com/office/powerpoint/2010/main" val="112303979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73B418D-667B-41D5-9372-D67D3907C1DB}" type="slidenum">
              <a:rPr lang="en-US" smtClean="0"/>
              <a:t>34</a:t>
            </a:fld>
            <a:endParaRPr lang="en-US"/>
          </a:p>
        </p:txBody>
      </p:sp>
    </p:spTree>
    <p:extLst>
      <p:ext uri="{BB962C8B-B14F-4D97-AF65-F5344CB8AC3E}">
        <p14:creationId xmlns:p14="http://schemas.microsoft.com/office/powerpoint/2010/main" val="58246762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73B418D-667B-41D5-9372-D67D3907C1DB}" type="slidenum">
              <a:rPr lang="en-US" smtClean="0"/>
              <a:t>39</a:t>
            </a:fld>
            <a:endParaRPr lang="en-US"/>
          </a:p>
        </p:txBody>
      </p:sp>
    </p:spTree>
    <p:extLst>
      <p:ext uri="{BB962C8B-B14F-4D97-AF65-F5344CB8AC3E}">
        <p14:creationId xmlns:p14="http://schemas.microsoft.com/office/powerpoint/2010/main" val="320231634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800061-3D91-4520-B1DE-1D100E36F62B}" type="slidenum">
              <a:rPr lang="en-US" smtClean="0"/>
              <a:t>40</a:t>
            </a:fld>
            <a:endParaRPr lang="en-US"/>
          </a:p>
        </p:txBody>
      </p:sp>
    </p:spTree>
    <p:extLst>
      <p:ext uri="{BB962C8B-B14F-4D97-AF65-F5344CB8AC3E}">
        <p14:creationId xmlns:p14="http://schemas.microsoft.com/office/powerpoint/2010/main" val="357334026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p:cNvSpPr txBox="1">
            <a:spLocks noGrp="1" noChangeArrowheads="1"/>
          </p:cNvSpPr>
          <p:nvPr/>
        </p:nvSpPr>
        <p:spPr bwMode="auto">
          <a:xfrm>
            <a:off x="3854450" y="9440863"/>
            <a:ext cx="2951163" cy="496887"/>
          </a:xfrm>
          <a:prstGeom prst="rect">
            <a:avLst/>
          </a:prstGeom>
          <a:noFill/>
          <a:ln w="9525">
            <a:noFill/>
            <a:miter lim="800000"/>
            <a:headEnd/>
            <a:tailEnd/>
          </a:ln>
        </p:spPr>
        <p:txBody>
          <a:bodyPr lIns="91549" tIns="45774" rIns="91549" bIns="45774" anchor="b"/>
          <a:lstStyle/>
          <a:p>
            <a:pPr algn="r" defTabSz="915988" eaLnBrk="1" latinLnBrk="1" hangingPunct="1"/>
            <a:fld id="{EBF06B61-5408-40D7-80F2-5A6DAFB7954B}" type="slidenum">
              <a:rPr kumimoji="1" lang="en-US" altLang="ko-KR" sz="1200">
                <a:solidFill>
                  <a:prstClr val="black"/>
                </a:solidFill>
                <a:latin typeface="굴림" charset="-127"/>
              </a:rPr>
              <a:pPr algn="r" defTabSz="915988" eaLnBrk="1" latinLnBrk="1" hangingPunct="1"/>
              <a:t>42</a:t>
            </a:fld>
            <a:endParaRPr kumimoji="1" lang="en-US" altLang="ko-KR" sz="1200">
              <a:solidFill>
                <a:prstClr val="black"/>
              </a:solidFill>
              <a:latin typeface="굴림" charset="-127"/>
            </a:endParaRPr>
          </a:p>
        </p:txBody>
      </p:sp>
      <p:sp>
        <p:nvSpPr>
          <p:cNvPr id="36867" name="Rectangle 2"/>
          <p:cNvSpPr>
            <a:spLocks noGrp="1" noRot="1" noChangeAspect="1" noChangeArrowheads="1" noTextEdit="1"/>
          </p:cNvSpPr>
          <p:nvPr>
            <p:ph type="sldImg"/>
          </p:nvPr>
        </p:nvSpPr>
        <p:spPr>
          <a:ln/>
        </p:spPr>
      </p:sp>
      <p:sp>
        <p:nvSpPr>
          <p:cNvPr id="36868" name="Rectangle 3"/>
          <p:cNvSpPr>
            <a:spLocks noGrp="1" noChangeArrowheads="1"/>
          </p:cNvSpPr>
          <p:nvPr>
            <p:ph type="body" idx="1"/>
          </p:nvPr>
        </p:nvSpPr>
        <p:spPr>
          <a:noFill/>
          <a:ln/>
        </p:spPr>
        <p:txBody>
          <a:bodyPr/>
          <a:lstStyle/>
          <a:p>
            <a:pPr marL="228600" indent="-228600" eaLnBrk="1" hangingPunct="1"/>
            <a:endParaRPr lang="ko-KR" altLang="ko-KR" b="1" dirty="0">
              <a:solidFill>
                <a:srgbClr val="0070C0"/>
              </a:solidFill>
              <a:latin typeface="굴림" charset="-127"/>
              <a:ea typeface="굴림" charset="-127"/>
            </a:endParaRPr>
          </a:p>
        </p:txBody>
      </p:sp>
    </p:spTree>
    <p:extLst>
      <p:ext uri="{BB962C8B-B14F-4D97-AF65-F5344CB8AC3E}">
        <p14:creationId xmlns:p14="http://schemas.microsoft.com/office/powerpoint/2010/main" val="42309054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73B418D-667B-41D5-9372-D67D3907C1DB}" type="slidenum">
              <a:rPr lang="en-US" smtClean="0"/>
              <a:t>4</a:t>
            </a:fld>
            <a:endParaRPr lang="en-US"/>
          </a:p>
        </p:txBody>
      </p:sp>
    </p:spTree>
    <p:extLst>
      <p:ext uri="{BB962C8B-B14F-4D97-AF65-F5344CB8AC3E}">
        <p14:creationId xmlns:p14="http://schemas.microsoft.com/office/powerpoint/2010/main" val="35257952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73B418D-667B-41D5-9372-D67D3907C1DB}" type="slidenum">
              <a:rPr lang="en-US" smtClean="0"/>
              <a:t>5</a:t>
            </a:fld>
            <a:endParaRPr lang="en-US"/>
          </a:p>
        </p:txBody>
      </p:sp>
    </p:spTree>
    <p:extLst>
      <p:ext uri="{BB962C8B-B14F-4D97-AF65-F5344CB8AC3E}">
        <p14:creationId xmlns:p14="http://schemas.microsoft.com/office/powerpoint/2010/main" val="6176479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800061-3D91-4520-B1DE-1D100E36F62B}" type="slidenum">
              <a:rPr lang="en-US" smtClean="0"/>
              <a:t>6</a:t>
            </a:fld>
            <a:endParaRPr lang="en-US"/>
          </a:p>
        </p:txBody>
      </p:sp>
    </p:spTree>
    <p:extLst>
      <p:ext uri="{BB962C8B-B14F-4D97-AF65-F5344CB8AC3E}">
        <p14:creationId xmlns:p14="http://schemas.microsoft.com/office/powerpoint/2010/main" val="16882808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73B418D-667B-41D5-9372-D67D3907C1DB}" type="slidenum">
              <a:rPr lang="en-US" smtClean="0"/>
              <a:t>7</a:t>
            </a:fld>
            <a:endParaRPr lang="en-US"/>
          </a:p>
        </p:txBody>
      </p:sp>
    </p:spTree>
    <p:extLst>
      <p:ext uri="{BB962C8B-B14F-4D97-AF65-F5344CB8AC3E}">
        <p14:creationId xmlns:p14="http://schemas.microsoft.com/office/powerpoint/2010/main" val="32980301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800061-3D91-4520-B1DE-1D100E36F62B}" type="slidenum">
              <a:rPr lang="en-US" smtClean="0"/>
              <a:t>8</a:t>
            </a:fld>
            <a:endParaRPr lang="en-US"/>
          </a:p>
        </p:txBody>
      </p:sp>
    </p:spTree>
    <p:extLst>
      <p:ext uri="{BB962C8B-B14F-4D97-AF65-F5344CB8AC3E}">
        <p14:creationId xmlns:p14="http://schemas.microsoft.com/office/powerpoint/2010/main" val="6888567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800061-3D91-4520-B1DE-1D100E36F62B}" type="slidenum">
              <a:rPr lang="en-US" smtClean="0"/>
              <a:t>9</a:t>
            </a:fld>
            <a:endParaRPr lang="en-US"/>
          </a:p>
        </p:txBody>
      </p:sp>
    </p:spTree>
    <p:extLst>
      <p:ext uri="{BB962C8B-B14F-4D97-AF65-F5344CB8AC3E}">
        <p14:creationId xmlns:p14="http://schemas.microsoft.com/office/powerpoint/2010/main" val="4477797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914400" y="2130426"/>
            <a:ext cx="10363200" cy="1470025"/>
          </a:xfrm>
          <a:prstGeom prst="rect">
            <a:avLst/>
          </a:prstGeom>
        </p:spPr>
        <p:txBody>
          <a:bodyPr/>
          <a:lstStyle/>
          <a:p>
            <a:r>
              <a:rPr lang="en-US" altLang="ko-KR"/>
              <a:t>Click to edit Master title style</a:t>
            </a:r>
            <a:endParaRPr lang="ko-KR" altLang="en-US"/>
          </a:p>
        </p:txBody>
      </p:sp>
      <p:sp>
        <p:nvSpPr>
          <p:cNvPr id="3" name="부제목 2"/>
          <p:cNvSpPr>
            <a:spLocks noGrp="1"/>
          </p:cNvSpPr>
          <p:nvPr>
            <p:ph type="subTitle" idx="1"/>
          </p:nvPr>
        </p:nvSpPr>
        <p:spPr>
          <a:xfrm>
            <a:off x="1828800" y="3886200"/>
            <a:ext cx="85344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ltLang="ko-KR"/>
              <a:t>Click to edit Master subtitle style</a:t>
            </a:r>
            <a:endParaRPr lang="ko-KR" altLang="en-US"/>
          </a:p>
        </p:txBody>
      </p:sp>
    </p:spTree>
    <p:extLst>
      <p:ext uri="{BB962C8B-B14F-4D97-AF65-F5344CB8AC3E}">
        <p14:creationId xmlns:p14="http://schemas.microsoft.com/office/powerpoint/2010/main" val="3921735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a:xfrm>
            <a:off x="609600" y="274638"/>
            <a:ext cx="10972800" cy="1143000"/>
          </a:xfrm>
          <a:prstGeom prst="rect">
            <a:avLst/>
          </a:prstGeom>
        </p:spPr>
        <p:txBody>
          <a:bodyPr/>
          <a:lstStyle/>
          <a:p>
            <a:r>
              <a:rPr lang="en-US" altLang="ko-KR"/>
              <a:t>Click to edit Master title style</a:t>
            </a:r>
            <a:endParaRPr lang="ko-KR" altLang="en-US"/>
          </a:p>
        </p:txBody>
      </p:sp>
      <p:sp>
        <p:nvSpPr>
          <p:cNvPr id="3" name="세로 텍스트 개체 틀 2"/>
          <p:cNvSpPr>
            <a:spLocks noGrp="1"/>
          </p:cNvSpPr>
          <p:nvPr>
            <p:ph type="body" orient="vert" idx="1"/>
          </p:nvPr>
        </p:nvSpPr>
        <p:spPr>
          <a:xfrm>
            <a:off x="609600" y="1600201"/>
            <a:ext cx="10972800" cy="4525963"/>
          </a:xfrm>
          <a:prstGeom prst="rect">
            <a:avLst/>
          </a:prstGeom>
        </p:spPr>
        <p:txBody>
          <a:bodyPr vert="eaVert"/>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ko-KR" altLang="en-US"/>
          </a:p>
        </p:txBody>
      </p:sp>
    </p:spTree>
    <p:extLst>
      <p:ext uri="{BB962C8B-B14F-4D97-AF65-F5344CB8AC3E}">
        <p14:creationId xmlns:p14="http://schemas.microsoft.com/office/powerpoint/2010/main" val="6134589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8839200" y="274639"/>
            <a:ext cx="2743200" cy="5851525"/>
          </a:xfrm>
          <a:prstGeom prst="rect">
            <a:avLst/>
          </a:prstGeom>
        </p:spPr>
        <p:txBody>
          <a:bodyPr vert="eaVert"/>
          <a:lstStyle/>
          <a:p>
            <a:r>
              <a:rPr lang="en-US" altLang="ko-KR"/>
              <a:t>Click to edit Master title style</a:t>
            </a:r>
            <a:endParaRPr lang="ko-KR" altLang="en-US"/>
          </a:p>
        </p:txBody>
      </p:sp>
      <p:sp>
        <p:nvSpPr>
          <p:cNvPr id="3" name="세로 텍스트 개체 틀 2"/>
          <p:cNvSpPr>
            <a:spLocks noGrp="1"/>
          </p:cNvSpPr>
          <p:nvPr>
            <p:ph type="body" orient="vert" idx="1"/>
          </p:nvPr>
        </p:nvSpPr>
        <p:spPr>
          <a:xfrm>
            <a:off x="609600" y="274639"/>
            <a:ext cx="8042031" cy="5851525"/>
          </a:xfrm>
          <a:prstGeom prst="rect">
            <a:avLst/>
          </a:prstGeom>
        </p:spPr>
        <p:txBody>
          <a:bodyPr vert="eaVert"/>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ko-KR" altLang="en-US"/>
          </a:p>
        </p:txBody>
      </p:sp>
    </p:spTree>
    <p:extLst>
      <p:ext uri="{BB962C8B-B14F-4D97-AF65-F5344CB8AC3E}">
        <p14:creationId xmlns:p14="http://schemas.microsoft.com/office/powerpoint/2010/main" val="38455905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914400" y="2130426"/>
            <a:ext cx="10363200" cy="1470025"/>
          </a:xfrm>
          <a:prstGeom prst="rect">
            <a:avLst/>
          </a:prstGeom>
        </p:spPr>
        <p:txBody>
          <a:bodyPr/>
          <a:lstStyle/>
          <a:p>
            <a:r>
              <a:rPr lang="ko-KR" altLang="en-US"/>
              <a:t>마스터 제목 스타일 편집</a:t>
            </a:r>
          </a:p>
        </p:txBody>
      </p:sp>
      <p:sp>
        <p:nvSpPr>
          <p:cNvPr id="3" name="부제목 2"/>
          <p:cNvSpPr>
            <a:spLocks noGrp="1"/>
          </p:cNvSpPr>
          <p:nvPr>
            <p:ph type="subTitle" idx="1"/>
          </p:nvPr>
        </p:nvSpPr>
        <p:spPr>
          <a:xfrm>
            <a:off x="1828800" y="3886200"/>
            <a:ext cx="85344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ko-KR" altLang="en-US"/>
              <a:t>마스터 부제목 스타일 편집</a:t>
            </a:r>
          </a:p>
        </p:txBody>
      </p:sp>
    </p:spTree>
    <p:extLst>
      <p:ext uri="{BB962C8B-B14F-4D97-AF65-F5344CB8AC3E}">
        <p14:creationId xmlns:p14="http://schemas.microsoft.com/office/powerpoint/2010/main" val="200388361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a:xfrm>
            <a:off x="609600" y="274638"/>
            <a:ext cx="10972800" cy="1143000"/>
          </a:xfrm>
          <a:prstGeom prst="rect">
            <a:avLst/>
          </a:prstGeom>
        </p:spPr>
        <p:txBody>
          <a:bodyPr/>
          <a:lstStyle/>
          <a:p>
            <a:r>
              <a:rPr lang="ko-KR" altLang="en-US"/>
              <a:t>마스터 제목 스타일 편집</a:t>
            </a:r>
          </a:p>
        </p:txBody>
      </p:sp>
      <p:sp>
        <p:nvSpPr>
          <p:cNvPr id="3" name="내용 개체 틀 2"/>
          <p:cNvSpPr>
            <a:spLocks noGrp="1"/>
          </p:cNvSpPr>
          <p:nvPr>
            <p:ph idx="1"/>
          </p:nvPr>
        </p:nvSpPr>
        <p:spPr>
          <a:xfrm>
            <a:off x="609600" y="1600201"/>
            <a:ext cx="10972800" cy="4525963"/>
          </a:xfrm>
          <a:prstGeom prst="rect">
            <a:avLst/>
          </a:prstGeom>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Tree>
    <p:extLst>
      <p:ext uri="{BB962C8B-B14F-4D97-AF65-F5344CB8AC3E}">
        <p14:creationId xmlns:p14="http://schemas.microsoft.com/office/powerpoint/2010/main" val="425550114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963247" y="4406901"/>
            <a:ext cx="10363200" cy="1362075"/>
          </a:xfrm>
          <a:prstGeom prst="rect">
            <a:avLst/>
          </a:prstGeo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963247" y="2906713"/>
            <a:ext cx="103632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ko-KR" altLang="en-US"/>
              <a:t>마스터 텍스트 스타일을 편집합니다</a:t>
            </a:r>
          </a:p>
        </p:txBody>
      </p:sp>
    </p:spTree>
    <p:extLst>
      <p:ext uri="{BB962C8B-B14F-4D97-AF65-F5344CB8AC3E}">
        <p14:creationId xmlns:p14="http://schemas.microsoft.com/office/powerpoint/2010/main" val="188919220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a:xfrm>
            <a:off x="609600" y="274638"/>
            <a:ext cx="10972800" cy="1143000"/>
          </a:xfrm>
          <a:prstGeom prst="rect">
            <a:avLst/>
          </a:prstGeom>
        </p:spPr>
        <p:txBody>
          <a:bodyPr/>
          <a:lstStyle/>
          <a:p>
            <a:r>
              <a:rPr lang="ko-KR" altLang="en-US"/>
              <a:t>마스터 제목 스타일 편집</a:t>
            </a:r>
          </a:p>
        </p:txBody>
      </p:sp>
      <p:sp>
        <p:nvSpPr>
          <p:cNvPr id="3" name="내용 개체 틀 2"/>
          <p:cNvSpPr>
            <a:spLocks noGrp="1"/>
          </p:cNvSpPr>
          <p:nvPr>
            <p:ph sz="half" idx="1"/>
          </p:nvPr>
        </p:nvSpPr>
        <p:spPr>
          <a:xfrm>
            <a:off x="609600" y="1600201"/>
            <a:ext cx="5392615"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6189785" y="1600201"/>
            <a:ext cx="5392615"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Tree>
    <p:extLst>
      <p:ext uri="{BB962C8B-B14F-4D97-AF65-F5344CB8AC3E}">
        <p14:creationId xmlns:p14="http://schemas.microsoft.com/office/powerpoint/2010/main" val="304284413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a:xfrm>
            <a:off x="609600" y="274638"/>
            <a:ext cx="10972800" cy="1143000"/>
          </a:xfrm>
          <a:prstGeom prst="rect">
            <a:avLst/>
          </a:prstGeom>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609600" y="1535113"/>
            <a:ext cx="5386754"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609600" y="2174875"/>
            <a:ext cx="5386754"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6193693" y="1535113"/>
            <a:ext cx="538870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6193693" y="2174875"/>
            <a:ext cx="538870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Tree>
    <p:extLst>
      <p:ext uri="{BB962C8B-B14F-4D97-AF65-F5344CB8AC3E}">
        <p14:creationId xmlns:p14="http://schemas.microsoft.com/office/powerpoint/2010/main" val="403192553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a:xfrm>
            <a:off x="609600" y="274638"/>
            <a:ext cx="10972800" cy="1143000"/>
          </a:xfrm>
          <a:prstGeom prst="rect">
            <a:avLst/>
          </a:prstGeom>
        </p:spPr>
        <p:txBody>
          <a:bodyPr/>
          <a:lstStyle/>
          <a:p>
            <a:r>
              <a:rPr lang="ko-KR" altLang="en-US"/>
              <a:t>마스터 제목 스타일 편집</a:t>
            </a:r>
          </a:p>
        </p:txBody>
      </p:sp>
    </p:spTree>
    <p:extLst>
      <p:ext uri="{BB962C8B-B14F-4D97-AF65-F5344CB8AC3E}">
        <p14:creationId xmlns:p14="http://schemas.microsoft.com/office/powerpoint/2010/main" val="423516541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Tree>
    <p:extLst>
      <p:ext uri="{BB962C8B-B14F-4D97-AF65-F5344CB8AC3E}">
        <p14:creationId xmlns:p14="http://schemas.microsoft.com/office/powerpoint/2010/main" val="299920975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609600" y="273050"/>
            <a:ext cx="4011247" cy="1162050"/>
          </a:xfrm>
          <a:prstGeom prst="rect">
            <a:avLst/>
          </a:prstGeo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4767385" y="273051"/>
            <a:ext cx="6815015"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609600" y="1435101"/>
            <a:ext cx="4011247"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Tree>
    <p:extLst>
      <p:ext uri="{BB962C8B-B14F-4D97-AF65-F5344CB8AC3E}">
        <p14:creationId xmlns:p14="http://schemas.microsoft.com/office/powerpoint/2010/main" val="27283601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a:xfrm>
            <a:off x="609600" y="274638"/>
            <a:ext cx="10972800" cy="1143000"/>
          </a:xfrm>
          <a:prstGeom prst="rect">
            <a:avLst/>
          </a:prstGeom>
        </p:spPr>
        <p:txBody>
          <a:bodyPr/>
          <a:lstStyle/>
          <a:p>
            <a:r>
              <a:rPr lang="en-US" altLang="ko-KR"/>
              <a:t>Click to edit Master title style</a:t>
            </a:r>
            <a:endParaRPr lang="ko-KR" altLang="en-US"/>
          </a:p>
        </p:txBody>
      </p:sp>
      <p:sp>
        <p:nvSpPr>
          <p:cNvPr id="3" name="내용 개체 틀 2"/>
          <p:cNvSpPr>
            <a:spLocks noGrp="1"/>
          </p:cNvSpPr>
          <p:nvPr>
            <p:ph idx="1"/>
          </p:nvPr>
        </p:nvSpPr>
        <p:spPr>
          <a:xfrm>
            <a:off x="609600" y="1600201"/>
            <a:ext cx="10972800" cy="4525963"/>
          </a:xfrm>
          <a:prstGeom prst="rect">
            <a:avLst/>
          </a:prstGeom>
        </p:spPr>
        <p:txBody>
          <a:bodyPr/>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ko-KR" altLang="en-US"/>
          </a:p>
        </p:txBody>
      </p:sp>
    </p:spTree>
    <p:extLst>
      <p:ext uri="{BB962C8B-B14F-4D97-AF65-F5344CB8AC3E}">
        <p14:creationId xmlns:p14="http://schemas.microsoft.com/office/powerpoint/2010/main" val="230079387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2389554" y="4800600"/>
            <a:ext cx="7315200" cy="566738"/>
          </a:xfrm>
          <a:prstGeom prst="rect">
            <a:avLst/>
          </a:prstGeo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2389554" y="612775"/>
            <a:ext cx="73152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ko-KR" altLang="en-US" noProof="0"/>
          </a:p>
        </p:txBody>
      </p:sp>
      <p:sp>
        <p:nvSpPr>
          <p:cNvPr id="4" name="텍스트 개체 틀 3"/>
          <p:cNvSpPr>
            <a:spLocks noGrp="1"/>
          </p:cNvSpPr>
          <p:nvPr>
            <p:ph type="body" sz="half" idx="2"/>
          </p:nvPr>
        </p:nvSpPr>
        <p:spPr>
          <a:xfrm>
            <a:off x="2389554" y="5367338"/>
            <a:ext cx="73152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Tree>
    <p:extLst>
      <p:ext uri="{BB962C8B-B14F-4D97-AF65-F5344CB8AC3E}">
        <p14:creationId xmlns:p14="http://schemas.microsoft.com/office/powerpoint/2010/main" val="338338712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a:xfrm>
            <a:off x="609600" y="274638"/>
            <a:ext cx="10972800" cy="1143000"/>
          </a:xfrm>
          <a:prstGeom prst="rect">
            <a:avLst/>
          </a:prstGeom>
        </p:spPr>
        <p:txBody>
          <a:bodyPr/>
          <a:lstStyle/>
          <a:p>
            <a:r>
              <a:rPr lang="ko-KR" altLang="en-US"/>
              <a:t>마스터 제목 스타일 편집</a:t>
            </a:r>
          </a:p>
        </p:txBody>
      </p:sp>
      <p:sp>
        <p:nvSpPr>
          <p:cNvPr id="3" name="세로 텍스트 개체 틀 2"/>
          <p:cNvSpPr>
            <a:spLocks noGrp="1"/>
          </p:cNvSpPr>
          <p:nvPr>
            <p:ph type="body" orient="vert" idx="1"/>
          </p:nvPr>
        </p:nvSpPr>
        <p:spPr>
          <a:xfrm>
            <a:off x="609600" y="1600201"/>
            <a:ext cx="10972800" cy="4525963"/>
          </a:xfrm>
          <a:prstGeom prst="rect">
            <a:avLst/>
          </a:prstGeo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Tree>
    <p:extLst>
      <p:ext uri="{BB962C8B-B14F-4D97-AF65-F5344CB8AC3E}">
        <p14:creationId xmlns:p14="http://schemas.microsoft.com/office/powerpoint/2010/main" val="257751407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8839200" y="274639"/>
            <a:ext cx="2743200" cy="5851525"/>
          </a:xfrm>
          <a:prstGeom prst="rect">
            <a:avLst/>
          </a:prstGeo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609600" y="274639"/>
            <a:ext cx="8042031" cy="5851525"/>
          </a:xfrm>
          <a:prstGeom prst="rect">
            <a:avLst/>
          </a:prstGeo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Tree>
    <p:extLst>
      <p:ext uri="{BB962C8B-B14F-4D97-AF65-F5344CB8AC3E}">
        <p14:creationId xmlns:p14="http://schemas.microsoft.com/office/powerpoint/2010/main" val="64271807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99239807-77B4-48E8-A368-944D2AD66443}" type="datetime1">
              <a:rPr lang="en-US" smtClean="0">
                <a:solidFill>
                  <a:prstClr val="white">
                    <a:tint val="75000"/>
                  </a:prstClr>
                </a:solidFill>
              </a:rPr>
              <a:t>12/1/2021</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dirty="0">
              <a:solidFill>
                <a:prstClr val="white">
                  <a:tint val="75000"/>
                </a:prstClr>
              </a:solidFill>
            </a:endParaRPr>
          </a:p>
        </p:txBody>
      </p:sp>
      <p:sp>
        <p:nvSpPr>
          <p:cNvPr id="6" name="Slide Number Placeholder 5"/>
          <p:cNvSpPr>
            <a:spLocks noGrp="1"/>
          </p:cNvSpPr>
          <p:nvPr>
            <p:ph type="sldNum" sz="quarter" idx="12"/>
          </p:nvPr>
        </p:nvSpPr>
        <p:spPr/>
        <p:txBody>
          <a:bodyPr/>
          <a:lstStyle/>
          <a:p>
            <a:fld id="{F5C6C381-7B65-400F-8BE1-AAD34664DEBF}"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6349925"/>
      </p:ext>
    </p:extLst>
  </p:cSld>
  <p:clrMapOvr>
    <a:masterClrMapping/>
  </p:clrMapOvr>
  <mc:AlternateContent xmlns:mc="http://schemas.openxmlformats.org/markup-compatibility/2006" xmlns:p14="http://schemas.microsoft.com/office/powerpoint/2010/main">
    <mc:Choice Requires="p14">
      <p:transition p14:dur="300" advClick="0" advTm="5000">
        <p:fade/>
      </p:transition>
    </mc:Choice>
    <mc:Fallback xmlns="">
      <p:transition advClick="0" advTm="5000">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698565"/>
          </a:xfrm>
          <a:noFill/>
        </p:spPr>
        <p:txBody>
          <a:bodyPr>
            <a:normAutofit/>
          </a:bodyPr>
          <a:lstStyle>
            <a:lvl1pPr>
              <a:defRPr sz="3200" u="sng"/>
            </a:lvl1pPr>
          </a:lstStyle>
          <a:p>
            <a:r>
              <a:rPr lang="en-US" dirty="0"/>
              <a:t>Click to edit Master title style</a:t>
            </a:r>
          </a:p>
        </p:txBody>
      </p:sp>
      <p:sp>
        <p:nvSpPr>
          <p:cNvPr id="3" name="Content Placeholder 2"/>
          <p:cNvSpPr>
            <a:spLocks noGrp="1"/>
          </p:cNvSpPr>
          <p:nvPr>
            <p:ph idx="1"/>
          </p:nvPr>
        </p:nvSpPr>
        <p:spPr>
          <a:xfrm>
            <a:off x="0" y="1091682"/>
            <a:ext cx="12192000" cy="50852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860187B-7955-4659-8ABC-D1675B4CB3B0}" type="datetime1">
              <a:rPr lang="en-US" smtClean="0">
                <a:solidFill>
                  <a:prstClr val="white">
                    <a:tint val="75000"/>
                  </a:prstClr>
                </a:solidFill>
              </a:rPr>
              <a:t>12/1/2021</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F5C6C381-7B65-400F-8BE1-AAD34664DEBF}"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1341282657"/>
      </p:ext>
    </p:extLst>
  </p:cSld>
  <p:clrMapOvr>
    <a:masterClrMapping/>
  </p:clrMapOvr>
  <mc:AlternateContent xmlns:mc="http://schemas.openxmlformats.org/markup-compatibility/2006" xmlns:p14="http://schemas.microsoft.com/office/powerpoint/2010/main">
    <mc:Choice Requires="p14">
      <p:transition p14:dur="300" advClick="0" advTm="5000">
        <p:fade/>
      </p:transition>
    </mc:Choice>
    <mc:Fallback xmlns="">
      <p:transition advClick="0" advTm="5000">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E4CA4C8-0F0A-46FE-A1AA-69A48A4EFB4B}" type="datetime1">
              <a:rPr lang="en-US" smtClean="0">
                <a:solidFill>
                  <a:prstClr val="white">
                    <a:tint val="75000"/>
                  </a:prstClr>
                </a:solidFill>
              </a:rPr>
              <a:t>12/1/2021</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F5C6C381-7B65-400F-8BE1-AAD34664DEBF}"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7520142"/>
      </p:ext>
    </p:extLst>
  </p:cSld>
  <p:clrMapOvr>
    <a:masterClrMapping/>
  </p:clrMapOvr>
  <mc:AlternateContent xmlns:mc="http://schemas.openxmlformats.org/markup-compatibility/2006" xmlns:p14="http://schemas.microsoft.com/office/powerpoint/2010/main">
    <mc:Choice Requires="p14">
      <p:transition p14:dur="300" advClick="0" advTm="5000">
        <p:fade/>
      </p:transition>
    </mc:Choice>
    <mc:Fallback xmlns="">
      <p:transition advClick="0" advTm="5000">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77FA1C4-B312-4739-9F86-7938243638F3}" type="datetime1">
              <a:rPr lang="en-US" smtClean="0">
                <a:solidFill>
                  <a:prstClr val="white">
                    <a:tint val="75000"/>
                  </a:prstClr>
                </a:solidFill>
              </a:rPr>
              <a:t>12/1/2021</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F5C6C381-7B65-400F-8BE1-AAD34664DEBF}"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3567378786"/>
      </p:ext>
    </p:extLst>
  </p:cSld>
  <p:clrMapOvr>
    <a:masterClrMapping/>
  </p:clrMapOvr>
  <mc:AlternateContent xmlns:mc="http://schemas.openxmlformats.org/markup-compatibility/2006" xmlns:p14="http://schemas.microsoft.com/office/powerpoint/2010/main">
    <mc:Choice Requires="p14">
      <p:transition p14:dur="300" advClick="0" advTm="5000">
        <p:fade/>
      </p:transition>
    </mc:Choice>
    <mc:Fallback xmlns="">
      <p:transition advClick="0" advTm="5000">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0C0BF76-6509-4812-AD00-B1EB2AEA66C0}" type="datetime1">
              <a:rPr lang="en-US" smtClean="0">
                <a:solidFill>
                  <a:prstClr val="white">
                    <a:tint val="75000"/>
                  </a:prstClr>
                </a:solidFill>
              </a:rPr>
              <a:t>12/1/2021</a:t>
            </a:fld>
            <a:endParaRPr lang="en-US">
              <a:solidFill>
                <a:prstClr val="white">
                  <a:tint val="75000"/>
                </a:prstClr>
              </a:solidFill>
            </a:endParaRPr>
          </a:p>
        </p:txBody>
      </p:sp>
      <p:sp>
        <p:nvSpPr>
          <p:cNvPr id="8" name="Footer Placeholder 7"/>
          <p:cNvSpPr>
            <a:spLocks noGrp="1"/>
          </p:cNvSpPr>
          <p:nvPr>
            <p:ph type="ftr" sz="quarter" idx="11"/>
          </p:nvPr>
        </p:nvSpPr>
        <p:spPr/>
        <p:txBody>
          <a:bodyPr/>
          <a:lstStyle/>
          <a:p>
            <a:endParaRPr lang="en-US">
              <a:solidFill>
                <a:prstClr val="white">
                  <a:tint val="75000"/>
                </a:prstClr>
              </a:solidFill>
            </a:endParaRPr>
          </a:p>
        </p:txBody>
      </p:sp>
      <p:sp>
        <p:nvSpPr>
          <p:cNvPr id="9" name="Slide Number Placeholder 8"/>
          <p:cNvSpPr>
            <a:spLocks noGrp="1"/>
          </p:cNvSpPr>
          <p:nvPr>
            <p:ph type="sldNum" sz="quarter" idx="12"/>
          </p:nvPr>
        </p:nvSpPr>
        <p:spPr/>
        <p:txBody>
          <a:bodyPr/>
          <a:lstStyle/>
          <a:p>
            <a:fld id="{F5C6C381-7B65-400F-8BE1-AAD34664DEBF}"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1135178273"/>
      </p:ext>
    </p:extLst>
  </p:cSld>
  <p:clrMapOvr>
    <a:masterClrMapping/>
  </p:clrMapOvr>
  <mc:AlternateContent xmlns:mc="http://schemas.openxmlformats.org/markup-compatibility/2006" xmlns:p14="http://schemas.microsoft.com/office/powerpoint/2010/main">
    <mc:Choice Requires="p14">
      <p:transition p14:dur="300" advClick="0" advTm="5000">
        <p:fade/>
      </p:transition>
    </mc:Choice>
    <mc:Fallback xmlns="">
      <p:transition advClick="0" advTm="5000">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6887547" cy="661242"/>
          </a:xfrm>
        </p:spPr>
        <p:txBody>
          <a:bodyPr>
            <a:normAutofit/>
          </a:bodyPr>
          <a:lstStyle>
            <a:lvl1pPr>
              <a:defRPr sz="3200" u="sng"/>
            </a:lvl1pPr>
          </a:lstStyle>
          <a:p>
            <a:r>
              <a:rPr lang="en-US"/>
              <a:t>Click to edit Master title style</a:t>
            </a:r>
          </a:p>
        </p:txBody>
      </p:sp>
      <p:sp>
        <p:nvSpPr>
          <p:cNvPr id="3" name="Date Placeholder 2"/>
          <p:cNvSpPr>
            <a:spLocks noGrp="1"/>
          </p:cNvSpPr>
          <p:nvPr>
            <p:ph type="dt" sz="half" idx="10"/>
          </p:nvPr>
        </p:nvSpPr>
        <p:spPr/>
        <p:txBody>
          <a:bodyPr/>
          <a:lstStyle/>
          <a:p>
            <a:fld id="{496EBE48-4763-447A-823F-FC176CF6A27B}" type="datetime1">
              <a:rPr lang="en-US" smtClean="0">
                <a:solidFill>
                  <a:prstClr val="white">
                    <a:tint val="75000"/>
                  </a:prstClr>
                </a:solidFill>
              </a:rPr>
              <a:t>12/1/2021</a:t>
            </a:fld>
            <a:endParaRPr lang="en-US">
              <a:solidFill>
                <a:prstClr val="white">
                  <a:tint val="75000"/>
                </a:prstClr>
              </a:solidFill>
            </a:endParaRPr>
          </a:p>
        </p:txBody>
      </p:sp>
      <p:sp>
        <p:nvSpPr>
          <p:cNvPr id="4" name="Footer Placeholder 3"/>
          <p:cNvSpPr>
            <a:spLocks noGrp="1"/>
          </p:cNvSpPr>
          <p:nvPr>
            <p:ph type="ftr" sz="quarter" idx="11"/>
          </p:nvPr>
        </p:nvSpPr>
        <p:spPr/>
        <p:txBody>
          <a:bodyPr/>
          <a:lstStyle/>
          <a:p>
            <a:endParaRPr lang="en-US" dirty="0">
              <a:solidFill>
                <a:prstClr val="white">
                  <a:tint val="75000"/>
                </a:prstClr>
              </a:solidFill>
            </a:endParaRPr>
          </a:p>
        </p:txBody>
      </p:sp>
      <p:sp>
        <p:nvSpPr>
          <p:cNvPr id="5" name="Slide Number Placeholder 4"/>
          <p:cNvSpPr>
            <a:spLocks noGrp="1"/>
          </p:cNvSpPr>
          <p:nvPr>
            <p:ph type="sldNum" sz="quarter" idx="12"/>
          </p:nvPr>
        </p:nvSpPr>
        <p:spPr/>
        <p:txBody>
          <a:bodyPr/>
          <a:lstStyle/>
          <a:p>
            <a:fld id="{F5C6C381-7B65-400F-8BE1-AAD34664DEBF}" type="slidenum">
              <a:rPr lang="en-US" smtClean="0">
                <a:solidFill>
                  <a:prstClr val="white">
                    <a:tint val="75000"/>
                  </a:prstClr>
                </a:solidFill>
              </a:rPr>
              <a:pPr/>
              <a:t>‹#›</a:t>
            </a:fld>
            <a:endParaRPr lang="en-US" dirty="0">
              <a:solidFill>
                <a:prstClr val="white">
                  <a:tint val="75000"/>
                </a:prstClr>
              </a:solidFill>
            </a:endParaRPr>
          </a:p>
        </p:txBody>
      </p:sp>
    </p:spTree>
    <p:extLst>
      <p:ext uri="{BB962C8B-B14F-4D97-AF65-F5344CB8AC3E}">
        <p14:creationId xmlns:p14="http://schemas.microsoft.com/office/powerpoint/2010/main" val="3207890687"/>
      </p:ext>
    </p:extLst>
  </p:cSld>
  <p:clrMapOvr>
    <a:masterClrMapping/>
  </p:clrMapOvr>
  <mc:AlternateContent xmlns:mc="http://schemas.openxmlformats.org/markup-compatibility/2006" xmlns:p14="http://schemas.microsoft.com/office/powerpoint/2010/main">
    <mc:Choice Requires="p14">
      <p:transition p14:dur="300" advClick="0" advTm="5000">
        <p:fade/>
      </p:transition>
    </mc:Choice>
    <mc:Fallback xmlns="">
      <p:transition advClick="0" advTm="5000">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B30B6FD-1EDD-4087-8E0A-830F8430FEC1}" type="datetime1">
              <a:rPr lang="en-US" smtClean="0">
                <a:solidFill>
                  <a:prstClr val="white">
                    <a:tint val="75000"/>
                  </a:prstClr>
                </a:solidFill>
              </a:rPr>
              <a:t>12/1/2021</a:t>
            </a:fld>
            <a:endParaRPr lang="en-US">
              <a:solidFill>
                <a:prstClr val="white">
                  <a:tint val="75000"/>
                </a:prstClr>
              </a:solidFill>
            </a:endParaRPr>
          </a:p>
        </p:txBody>
      </p:sp>
      <p:sp>
        <p:nvSpPr>
          <p:cNvPr id="3" name="Footer Placeholder 2"/>
          <p:cNvSpPr>
            <a:spLocks noGrp="1"/>
          </p:cNvSpPr>
          <p:nvPr>
            <p:ph type="ftr" sz="quarter" idx="11"/>
          </p:nvPr>
        </p:nvSpPr>
        <p:spPr/>
        <p:txBody>
          <a:bodyPr/>
          <a:lstStyle/>
          <a:p>
            <a:endParaRPr lang="en-US">
              <a:solidFill>
                <a:prstClr val="white">
                  <a:tint val="75000"/>
                </a:prstClr>
              </a:solidFill>
            </a:endParaRPr>
          </a:p>
        </p:txBody>
      </p:sp>
      <p:sp>
        <p:nvSpPr>
          <p:cNvPr id="4" name="Slide Number Placeholder 3"/>
          <p:cNvSpPr>
            <a:spLocks noGrp="1"/>
          </p:cNvSpPr>
          <p:nvPr>
            <p:ph type="sldNum" sz="quarter" idx="12"/>
          </p:nvPr>
        </p:nvSpPr>
        <p:spPr/>
        <p:txBody>
          <a:bodyPr/>
          <a:lstStyle/>
          <a:p>
            <a:fld id="{F5C6C381-7B65-400F-8BE1-AAD34664DEBF}"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1895068972"/>
      </p:ext>
    </p:extLst>
  </p:cSld>
  <p:clrMapOvr>
    <a:masterClrMapping/>
  </p:clrMapOvr>
  <mc:AlternateContent xmlns:mc="http://schemas.openxmlformats.org/markup-compatibility/2006" xmlns:p14="http://schemas.microsoft.com/office/powerpoint/2010/main">
    <mc:Choice Requires="p14">
      <p:transition p14:dur="300" advClick="0" advTm="5000">
        <p:fade/>
      </p:transition>
    </mc:Choice>
    <mc:Fallback xmlns="">
      <p:transition advClick="0" advTm="500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963247" y="4406901"/>
            <a:ext cx="10363200" cy="1362075"/>
          </a:xfrm>
          <a:prstGeom prst="rect">
            <a:avLst/>
          </a:prstGeom>
        </p:spPr>
        <p:txBody>
          <a:bodyPr anchor="t"/>
          <a:lstStyle>
            <a:lvl1pPr algn="l">
              <a:defRPr sz="4000" b="1" cap="all"/>
            </a:lvl1pPr>
          </a:lstStyle>
          <a:p>
            <a:r>
              <a:rPr lang="en-US" altLang="ko-KR"/>
              <a:t>Click to edit Master title style</a:t>
            </a:r>
            <a:endParaRPr lang="ko-KR" altLang="en-US"/>
          </a:p>
        </p:txBody>
      </p:sp>
      <p:sp>
        <p:nvSpPr>
          <p:cNvPr id="3" name="텍스트 개체 틀 2"/>
          <p:cNvSpPr>
            <a:spLocks noGrp="1"/>
          </p:cNvSpPr>
          <p:nvPr>
            <p:ph type="body" idx="1"/>
          </p:nvPr>
        </p:nvSpPr>
        <p:spPr>
          <a:xfrm>
            <a:off x="963247" y="2906713"/>
            <a:ext cx="103632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ltLang="ko-KR"/>
              <a:t>Click to edit Master text styles</a:t>
            </a:r>
          </a:p>
        </p:txBody>
      </p:sp>
    </p:spTree>
    <p:extLst>
      <p:ext uri="{BB962C8B-B14F-4D97-AF65-F5344CB8AC3E}">
        <p14:creationId xmlns:p14="http://schemas.microsoft.com/office/powerpoint/2010/main" val="253251069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9788C60-714E-4A1A-897E-BC30FA4F1C1F}" type="datetime1">
              <a:rPr lang="en-US" smtClean="0">
                <a:solidFill>
                  <a:prstClr val="white">
                    <a:tint val="75000"/>
                  </a:prstClr>
                </a:solidFill>
              </a:rPr>
              <a:t>12/1/2021</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F5C6C381-7B65-400F-8BE1-AAD34664DEBF}"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4268755768"/>
      </p:ext>
    </p:extLst>
  </p:cSld>
  <p:clrMapOvr>
    <a:masterClrMapping/>
  </p:clrMapOvr>
  <mc:AlternateContent xmlns:mc="http://schemas.openxmlformats.org/markup-compatibility/2006" xmlns:p14="http://schemas.microsoft.com/office/powerpoint/2010/main">
    <mc:Choice Requires="p14">
      <p:transition p14:dur="300" advClick="0" advTm="5000">
        <p:fade/>
      </p:transition>
    </mc:Choice>
    <mc:Fallback xmlns="">
      <p:transition advClick="0" advTm="5000">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AB1FF34-A494-4023-AB92-8E6E76AADBDC}" type="datetime1">
              <a:rPr lang="en-US" smtClean="0">
                <a:solidFill>
                  <a:prstClr val="white">
                    <a:tint val="75000"/>
                  </a:prstClr>
                </a:solidFill>
              </a:rPr>
              <a:t>12/1/2021</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F5C6C381-7B65-400F-8BE1-AAD34664DEBF}"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263430357"/>
      </p:ext>
    </p:extLst>
  </p:cSld>
  <p:clrMapOvr>
    <a:masterClrMapping/>
  </p:clrMapOvr>
  <mc:AlternateContent xmlns:mc="http://schemas.openxmlformats.org/markup-compatibility/2006" xmlns:p14="http://schemas.microsoft.com/office/powerpoint/2010/main">
    <mc:Choice Requires="p14">
      <p:transition p14:dur="300" advClick="0" advTm="5000">
        <p:fade/>
      </p:transition>
    </mc:Choice>
    <mc:Fallback xmlns="">
      <p:transition advClick="0" advTm="5000">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9F748D8-40A5-4889-A884-5093383CD1F1}" type="datetime1">
              <a:rPr lang="en-US" smtClean="0">
                <a:solidFill>
                  <a:prstClr val="white">
                    <a:tint val="75000"/>
                  </a:prstClr>
                </a:solidFill>
              </a:rPr>
              <a:t>12/1/2021</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F5C6C381-7B65-400F-8BE1-AAD34664DEBF}"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4074695280"/>
      </p:ext>
    </p:extLst>
  </p:cSld>
  <p:clrMapOvr>
    <a:masterClrMapping/>
  </p:clrMapOvr>
  <mc:AlternateContent xmlns:mc="http://schemas.openxmlformats.org/markup-compatibility/2006" xmlns:p14="http://schemas.microsoft.com/office/powerpoint/2010/main">
    <mc:Choice Requires="p14">
      <p:transition p14:dur="300" advClick="0" advTm="5000">
        <p:fade/>
      </p:transition>
    </mc:Choice>
    <mc:Fallback xmlns="">
      <p:transition advClick="0" advTm="5000">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CD72EFD-A81E-4D06-A972-F4E7E5C26D4B}" type="datetime1">
              <a:rPr lang="en-US" smtClean="0">
                <a:solidFill>
                  <a:prstClr val="white">
                    <a:tint val="75000"/>
                  </a:prstClr>
                </a:solidFill>
              </a:rPr>
              <a:t>12/1/2021</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F5C6C381-7B65-400F-8BE1-AAD34664DEBF}"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2210376735"/>
      </p:ext>
    </p:extLst>
  </p:cSld>
  <p:clrMapOvr>
    <a:masterClrMapping/>
  </p:clrMapOvr>
  <mc:AlternateContent xmlns:mc="http://schemas.openxmlformats.org/markup-compatibility/2006" xmlns:p14="http://schemas.microsoft.com/office/powerpoint/2010/main">
    <mc:Choice Requires="p14">
      <p:transition p14:dur="300" advClick="0" advTm="5000">
        <p:fade/>
      </p:transition>
    </mc:Choice>
    <mc:Fallback xmlns="">
      <p:transition advClick="0" advTm="5000">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835379" y="385762"/>
            <a:ext cx="10476089" cy="1578504"/>
          </a:xfrm>
        </p:spPr>
        <p:txBody>
          <a:bodyPr anchor="b">
            <a:normAutofit/>
          </a:bodyPr>
          <a:lstStyle>
            <a:lvl1pPr algn="ctr">
              <a:defRPr sz="3000">
                <a:ln>
                  <a:noFill/>
                </a:ln>
                <a:latin typeface="Arial Black" panose="020B0A04020102020204" pitchFamily="34" charset="0"/>
              </a:defRPr>
            </a:lvl1pPr>
          </a:lstStyle>
          <a:p>
            <a:r>
              <a:rPr lang="en-US" dirty="0"/>
              <a:t>Report Title</a:t>
            </a:r>
          </a:p>
        </p:txBody>
      </p:sp>
      <p:cxnSp>
        <p:nvCxnSpPr>
          <p:cNvPr id="9" name="Straight Connector 8"/>
          <p:cNvCxnSpPr/>
          <p:nvPr userDrawn="1"/>
        </p:nvCxnSpPr>
        <p:spPr>
          <a:xfrm>
            <a:off x="2573866" y="1964267"/>
            <a:ext cx="6999112" cy="846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Subtitle 2"/>
          <p:cNvSpPr txBox="1">
            <a:spLocks/>
          </p:cNvSpPr>
          <p:nvPr userDrawn="1"/>
        </p:nvSpPr>
        <p:spPr>
          <a:xfrm>
            <a:off x="2647243" y="4648202"/>
            <a:ext cx="6999112" cy="394229"/>
          </a:xfrm>
          <a:prstGeom prst="rect">
            <a:avLst/>
          </a:prstGeom>
        </p:spPr>
        <p:txBody>
          <a:bodyPr vert="horz" lIns="76200" tIns="38100" rIns="76200" bIns="38100" rtlCol="0">
            <a:normAutofit/>
          </a:bodyPr>
          <a:lstStyle>
            <a:lvl1pPr marL="0" indent="0" algn="ctr" defTabSz="914400" rtl="0" eaLnBrk="1" latinLnBrk="0" hangingPunct="1">
              <a:lnSpc>
                <a:spcPct val="90000"/>
              </a:lnSpc>
              <a:spcBef>
                <a:spcPts val="1000"/>
              </a:spcBef>
              <a:buFont typeface="+mj-lt"/>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b="1" dirty="0">
                <a:solidFill>
                  <a:prstClr val="black"/>
                </a:solidFill>
                <a:latin typeface="Arial" panose="020B0604020202020204" pitchFamily="34" charset="0"/>
                <a:cs typeface="Arial" panose="020B0604020202020204" pitchFamily="34" charset="0"/>
              </a:rPr>
              <a:t>VC IVI Development Center Vietnam</a:t>
            </a:r>
          </a:p>
        </p:txBody>
      </p:sp>
      <p:sp>
        <p:nvSpPr>
          <p:cNvPr id="15" name="Text Placeholder 14"/>
          <p:cNvSpPr>
            <a:spLocks noGrp="1"/>
          </p:cNvSpPr>
          <p:nvPr>
            <p:ph type="body" sz="quarter" idx="10" hasCustomPrompt="1"/>
          </p:nvPr>
        </p:nvSpPr>
        <p:spPr>
          <a:xfrm>
            <a:off x="3375026" y="2709069"/>
            <a:ext cx="5543549" cy="1666875"/>
          </a:xfrm>
        </p:spPr>
        <p:txBody>
          <a:bodyPr/>
          <a:lstStyle>
            <a:lvl1pPr marL="428608" indent="-428608">
              <a:buFont typeface="+mj-lt"/>
              <a:buAutoNum type="arabicPeriod"/>
              <a:defRPr sz="1833"/>
            </a:lvl1pPr>
            <a:lvl2pPr>
              <a:defRPr sz="1667"/>
            </a:lvl2pPr>
            <a:lvl3pPr>
              <a:defRPr sz="1500"/>
            </a:lvl3pPr>
          </a:lstStyle>
          <a:p>
            <a:pPr lvl="0"/>
            <a:r>
              <a:rPr lang="en-US" dirty="0"/>
              <a:t>Content 1</a:t>
            </a:r>
          </a:p>
          <a:p>
            <a:pPr lvl="1"/>
            <a:r>
              <a:rPr lang="en-US" dirty="0"/>
              <a:t>Second level</a:t>
            </a:r>
          </a:p>
          <a:p>
            <a:pPr lvl="2"/>
            <a:r>
              <a:rPr lang="en-US" dirty="0"/>
              <a:t>Third level</a:t>
            </a:r>
          </a:p>
        </p:txBody>
      </p:sp>
      <p:sp>
        <p:nvSpPr>
          <p:cNvPr id="16" name="Subtitle 2"/>
          <p:cNvSpPr txBox="1">
            <a:spLocks/>
          </p:cNvSpPr>
          <p:nvPr userDrawn="1"/>
        </p:nvSpPr>
        <p:spPr>
          <a:xfrm>
            <a:off x="2573866" y="2239169"/>
            <a:ext cx="6999112" cy="394229"/>
          </a:xfrm>
          <a:prstGeom prst="rect">
            <a:avLst/>
          </a:prstGeom>
        </p:spPr>
        <p:txBody>
          <a:bodyPr vert="horz" lIns="76200" tIns="38100" rIns="76200" bIns="38100" rtlCol="0">
            <a:normAutofit/>
          </a:bodyPr>
          <a:lstStyle>
            <a:lvl1pPr marL="0" indent="0" algn="ctr" defTabSz="914400" rtl="0" eaLnBrk="1" latinLnBrk="0" hangingPunct="1">
              <a:lnSpc>
                <a:spcPct val="90000"/>
              </a:lnSpc>
              <a:spcBef>
                <a:spcPts val="1000"/>
              </a:spcBef>
              <a:buFont typeface="+mj-lt"/>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a:solidFill>
                  <a:prstClr val="black"/>
                </a:solidFill>
                <a:latin typeface="Arial" panose="020B0604020202020204" pitchFamily="34" charset="0"/>
                <a:cs typeface="Arial" panose="020B0604020202020204" pitchFamily="34" charset="0"/>
              </a:rPr>
              <a:t>Contents</a:t>
            </a:r>
          </a:p>
        </p:txBody>
      </p:sp>
      <p:sp>
        <p:nvSpPr>
          <p:cNvPr id="18" name="Text Placeholder 17"/>
          <p:cNvSpPr>
            <a:spLocks noGrp="1"/>
          </p:cNvSpPr>
          <p:nvPr>
            <p:ph type="body" sz="quarter" idx="11" hasCustomPrompt="1"/>
          </p:nvPr>
        </p:nvSpPr>
        <p:spPr>
          <a:xfrm>
            <a:off x="2610555" y="5088732"/>
            <a:ext cx="6925732" cy="457200"/>
          </a:xfrm>
        </p:spPr>
        <p:txBody>
          <a:bodyPr>
            <a:normAutofit/>
          </a:bodyPr>
          <a:lstStyle>
            <a:lvl1pPr marL="0" indent="0" algn="ctr">
              <a:buNone/>
              <a:defRPr sz="1667" b="0" i="1"/>
            </a:lvl1pPr>
          </a:lstStyle>
          <a:p>
            <a:pPr lvl="0"/>
            <a:r>
              <a:rPr lang="en-US" dirty="0"/>
              <a:t>Location, Month Year</a:t>
            </a:r>
          </a:p>
        </p:txBody>
      </p:sp>
    </p:spTree>
    <p:extLst>
      <p:ext uri="{BB962C8B-B14F-4D97-AF65-F5344CB8AC3E}">
        <p14:creationId xmlns:p14="http://schemas.microsoft.com/office/powerpoint/2010/main" val="299110970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33">
                <a:latin typeface="Arial Black" panose="020B0A04020102020204" pitchFamily="34" charset="0"/>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a:defRPr sz="2000">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3913535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428979" y="930807"/>
            <a:ext cx="5590822" cy="5342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930807"/>
            <a:ext cx="5661379" cy="53429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7565743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04799" y="1"/>
            <a:ext cx="11537244" cy="685800"/>
          </a:xfrm>
        </p:spPr>
        <p:txBody>
          <a:bodyPr/>
          <a:lstStyle/>
          <a:p>
            <a:r>
              <a:rPr lang="en-US"/>
              <a:t>Click to edit Master title style</a:t>
            </a:r>
            <a:endParaRPr lang="en-US" dirty="0"/>
          </a:p>
        </p:txBody>
      </p:sp>
      <p:sp>
        <p:nvSpPr>
          <p:cNvPr id="3" name="Text Placeholder 2"/>
          <p:cNvSpPr>
            <a:spLocks noGrp="1"/>
          </p:cNvSpPr>
          <p:nvPr>
            <p:ph type="body" idx="1"/>
          </p:nvPr>
        </p:nvSpPr>
        <p:spPr>
          <a:xfrm>
            <a:off x="304799" y="749829"/>
            <a:ext cx="5692777" cy="823912"/>
          </a:xfrm>
        </p:spPr>
        <p:txBody>
          <a:bodyPr anchor="b"/>
          <a:lstStyle>
            <a:lvl1pPr marL="0" indent="0">
              <a:buNone/>
              <a:defRPr sz="2000" b="1"/>
            </a:lvl1pPr>
            <a:lvl2pPr marL="380985" indent="0">
              <a:buNone/>
              <a:defRPr sz="1667" b="1"/>
            </a:lvl2pPr>
            <a:lvl3pPr marL="761970" indent="0">
              <a:buNone/>
              <a:defRPr sz="1500" b="1"/>
            </a:lvl3pPr>
            <a:lvl4pPr marL="1142954" indent="0">
              <a:buNone/>
              <a:defRPr sz="1333" b="1"/>
            </a:lvl4pPr>
            <a:lvl5pPr marL="1523939" indent="0">
              <a:buNone/>
              <a:defRPr sz="1333" b="1"/>
            </a:lvl5pPr>
            <a:lvl6pPr marL="1904924" indent="0">
              <a:buNone/>
              <a:defRPr sz="1333" b="1"/>
            </a:lvl6pPr>
            <a:lvl7pPr marL="2285909" indent="0">
              <a:buNone/>
              <a:defRPr sz="1333" b="1"/>
            </a:lvl7pPr>
            <a:lvl8pPr marL="2666893" indent="0">
              <a:buNone/>
              <a:defRPr sz="1333" b="1"/>
            </a:lvl8pPr>
            <a:lvl9pPr marL="3047878" indent="0">
              <a:buNone/>
              <a:defRPr sz="1333" b="1"/>
            </a:lvl9pPr>
          </a:lstStyle>
          <a:p>
            <a:pPr lvl="0"/>
            <a:r>
              <a:rPr lang="en-US"/>
              <a:t>Click to edit Master text styles</a:t>
            </a:r>
          </a:p>
        </p:txBody>
      </p:sp>
      <p:sp>
        <p:nvSpPr>
          <p:cNvPr id="4" name="Content Placeholder 3"/>
          <p:cNvSpPr>
            <a:spLocks noGrp="1"/>
          </p:cNvSpPr>
          <p:nvPr>
            <p:ph sz="half" idx="2"/>
          </p:nvPr>
        </p:nvSpPr>
        <p:spPr>
          <a:xfrm>
            <a:off x="304799" y="1637770"/>
            <a:ext cx="5692777" cy="4627564"/>
          </a:xfrm>
        </p:spPr>
        <p:txBody>
          <a:bodyPr/>
          <a:lstStyle>
            <a:lvl1pPr>
              <a:defRPr sz="20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199" y="749821"/>
            <a:ext cx="5669843" cy="823912"/>
          </a:xfrm>
        </p:spPr>
        <p:txBody>
          <a:bodyPr anchor="b"/>
          <a:lstStyle>
            <a:lvl1pPr marL="0" indent="0">
              <a:buNone/>
              <a:defRPr sz="2000" b="1"/>
            </a:lvl1pPr>
            <a:lvl2pPr marL="380985" indent="0">
              <a:buNone/>
              <a:defRPr sz="1667" b="1"/>
            </a:lvl2pPr>
            <a:lvl3pPr marL="761970" indent="0">
              <a:buNone/>
              <a:defRPr sz="1500" b="1"/>
            </a:lvl3pPr>
            <a:lvl4pPr marL="1142954" indent="0">
              <a:buNone/>
              <a:defRPr sz="1333" b="1"/>
            </a:lvl4pPr>
            <a:lvl5pPr marL="1523939" indent="0">
              <a:buNone/>
              <a:defRPr sz="1333" b="1"/>
            </a:lvl5pPr>
            <a:lvl6pPr marL="1904924" indent="0">
              <a:buNone/>
              <a:defRPr sz="1333" b="1"/>
            </a:lvl6pPr>
            <a:lvl7pPr marL="2285909" indent="0">
              <a:buNone/>
              <a:defRPr sz="1333" b="1"/>
            </a:lvl7pPr>
            <a:lvl8pPr marL="2666893" indent="0">
              <a:buNone/>
              <a:defRPr sz="1333" b="1"/>
            </a:lvl8pPr>
            <a:lvl9pPr marL="3047878" indent="0">
              <a:buNone/>
              <a:defRPr sz="1333" b="1"/>
            </a:lvl9pPr>
          </a:lstStyle>
          <a:p>
            <a:pPr lvl="0"/>
            <a:r>
              <a:rPr lang="en-US"/>
              <a:t>Click to edit Master text styles</a:t>
            </a:r>
          </a:p>
        </p:txBody>
      </p:sp>
      <p:sp>
        <p:nvSpPr>
          <p:cNvPr id="6" name="Content Placeholder 5"/>
          <p:cNvSpPr>
            <a:spLocks noGrp="1"/>
          </p:cNvSpPr>
          <p:nvPr>
            <p:ph sz="quarter" idx="4"/>
          </p:nvPr>
        </p:nvSpPr>
        <p:spPr>
          <a:xfrm>
            <a:off x="6172199" y="1637753"/>
            <a:ext cx="5669843" cy="46275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6368022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72857479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320620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a:xfrm>
            <a:off x="609600" y="274638"/>
            <a:ext cx="10972800" cy="1143000"/>
          </a:xfrm>
          <a:prstGeom prst="rect">
            <a:avLst/>
          </a:prstGeom>
        </p:spPr>
        <p:txBody>
          <a:bodyPr/>
          <a:lstStyle/>
          <a:p>
            <a:r>
              <a:rPr lang="en-US" altLang="ko-KR"/>
              <a:t>Click to edit Master title style</a:t>
            </a:r>
            <a:endParaRPr lang="ko-KR" altLang="en-US"/>
          </a:p>
        </p:txBody>
      </p:sp>
      <p:sp>
        <p:nvSpPr>
          <p:cNvPr id="3" name="내용 개체 틀 2"/>
          <p:cNvSpPr>
            <a:spLocks noGrp="1"/>
          </p:cNvSpPr>
          <p:nvPr>
            <p:ph sz="half" idx="1"/>
          </p:nvPr>
        </p:nvSpPr>
        <p:spPr>
          <a:xfrm>
            <a:off x="609600" y="1600201"/>
            <a:ext cx="5392615"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ko-KR" altLang="en-US"/>
          </a:p>
        </p:txBody>
      </p:sp>
      <p:sp>
        <p:nvSpPr>
          <p:cNvPr id="4" name="내용 개체 틀 3"/>
          <p:cNvSpPr>
            <a:spLocks noGrp="1"/>
          </p:cNvSpPr>
          <p:nvPr>
            <p:ph sz="half" idx="2"/>
          </p:nvPr>
        </p:nvSpPr>
        <p:spPr>
          <a:xfrm>
            <a:off x="6189785" y="1600201"/>
            <a:ext cx="5392615"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ko-KR" altLang="en-US"/>
          </a:p>
        </p:txBody>
      </p:sp>
    </p:spTree>
    <p:extLst>
      <p:ext uri="{BB962C8B-B14F-4D97-AF65-F5344CB8AC3E}">
        <p14:creationId xmlns:p14="http://schemas.microsoft.com/office/powerpoint/2010/main" val="381788313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2667"/>
            </a:lvl1pPr>
          </a:lstStyle>
          <a:p>
            <a:r>
              <a:rPr lang="en-US"/>
              <a:t>Click to edit Master title style</a:t>
            </a:r>
            <a:endParaRPr lang="en-US" dirty="0"/>
          </a:p>
        </p:txBody>
      </p:sp>
      <p:sp>
        <p:nvSpPr>
          <p:cNvPr id="3" name="Content Placeholder 2"/>
          <p:cNvSpPr>
            <a:spLocks noGrp="1"/>
          </p:cNvSpPr>
          <p:nvPr>
            <p:ph idx="1"/>
          </p:nvPr>
        </p:nvSpPr>
        <p:spPr>
          <a:xfrm>
            <a:off x="5183188" y="987427"/>
            <a:ext cx="6172200" cy="4873625"/>
          </a:xfrm>
        </p:spPr>
        <p:txBody>
          <a:bodyPr/>
          <a:lstStyle>
            <a:lvl1pPr>
              <a:defRPr sz="2667"/>
            </a:lvl1pPr>
            <a:lvl2pPr>
              <a:defRPr sz="2333"/>
            </a:lvl2pPr>
            <a:lvl3pPr>
              <a:defRPr sz="2000"/>
            </a:lvl3pPr>
            <a:lvl4pPr>
              <a:defRPr sz="1667"/>
            </a:lvl4pPr>
            <a:lvl5pPr>
              <a:defRPr sz="1667"/>
            </a:lvl5pPr>
            <a:lvl6pPr>
              <a:defRPr sz="1667"/>
            </a:lvl6pPr>
            <a:lvl7pPr>
              <a:defRPr sz="1667"/>
            </a:lvl7pPr>
            <a:lvl8pPr>
              <a:defRPr sz="1667"/>
            </a:lvl8pPr>
            <a:lvl9pPr>
              <a:defRPr sz="16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9" y="2057400"/>
            <a:ext cx="3932237" cy="3811588"/>
          </a:xfrm>
        </p:spPr>
        <p:txBody>
          <a:bodyPr/>
          <a:lstStyle>
            <a:lvl1pPr marL="0" indent="0">
              <a:buNone/>
              <a:defRPr sz="1333"/>
            </a:lvl1pPr>
            <a:lvl2pPr marL="380985" indent="0">
              <a:buNone/>
              <a:defRPr sz="1167"/>
            </a:lvl2pPr>
            <a:lvl3pPr marL="761970" indent="0">
              <a:buNone/>
              <a:defRPr sz="1000"/>
            </a:lvl3pPr>
            <a:lvl4pPr marL="1142954" indent="0">
              <a:buNone/>
              <a:defRPr sz="833"/>
            </a:lvl4pPr>
            <a:lvl5pPr marL="1523939" indent="0">
              <a:buNone/>
              <a:defRPr sz="833"/>
            </a:lvl5pPr>
            <a:lvl6pPr marL="1904924" indent="0">
              <a:buNone/>
              <a:defRPr sz="833"/>
            </a:lvl6pPr>
            <a:lvl7pPr marL="2285909" indent="0">
              <a:buNone/>
              <a:defRPr sz="833"/>
            </a:lvl7pPr>
            <a:lvl8pPr marL="2666893" indent="0">
              <a:buNone/>
              <a:defRPr sz="833"/>
            </a:lvl8pPr>
            <a:lvl9pPr marL="3047878" indent="0">
              <a:buNone/>
              <a:defRPr sz="833"/>
            </a:lvl9pPr>
          </a:lstStyle>
          <a:p>
            <a:pPr lvl="0"/>
            <a:r>
              <a:rPr lang="en-US"/>
              <a:t>Click to edit Master text styles</a:t>
            </a:r>
          </a:p>
        </p:txBody>
      </p:sp>
    </p:spTree>
    <p:extLst>
      <p:ext uri="{BB962C8B-B14F-4D97-AF65-F5344CB8AC3E}">
        <p14:creationId xmlns:p14="http://schemas.microsoft.com/office/powerpoint/2010/main" val="63151584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2667"/>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7"/>
            <a:ext cx="6172200" cy="4873625"/>
          </a:xfrm>
        </p:spPr>
        <p:txBody>
          <a:bodyPr anchor="t"/>
          <a:lstStyle>
            <a:lvl1pPr marL="0" indent="0">
              <a:buNone/>
              <a:defRPr sz="2667"/>
            </a:lvl1pPr>
            <a:lvl2pPr marL="380985" indent="0">
              <a:buNone/>
              <a:defRPr sz="2333"/>
            </a:lvl2pPr>
            <a:lvl3pPr marL="761970" indent="0">
              <a:buNone/>
              <a:defRPr sz="2000"/>
            </a:lvl3pPr>
            <a:lvl4pPr marL="1142954" indent="0">
              <a:buNone/>
              <a:defRPr sz="1667"/>
            </a:lvl4pPr>
            <a:lvl5pPr marL="1523939" indent="0">
              <a:buNone/>
              <a:defRPr sz="1667"/>
            </a:lvl5pPr>
            <a:lvl6pPr marL="1904924" indent="0">
              <a:buNone/>
              <a:defRPr sz="1667"/>
            </a:lvl6pPr>
            <a:lvl7pPr marL="2285909" indent="0">
              <a:buNone/>
              <a:defRPr sz="1667"/>
            </a:lvl7pPr>
            <a:lvl8pPr marL="2666893" indent="0">
              <a:buNone/>
              <a:defRPr sz="1667"/>
            </a:lvl8pPr>
            <a:lvl9pPr marL="3047878" indent="0">
              <a:buNone/>
              <a:defRPr sz="1667"/>
            </a:lvl9pPr>
          </a:lstStyle>
          <a:p>
            <a:r>
              <a:rPr lang="en-US"/>
              <a:t>Click icon to add picture</a:t>
            </a:r>
            <a:endParaRPr lang="en-US" dirty="0"/>
          </a:p>
        </p:txBody>
      </p:sp>
      <p:sp>
        <p:nvSpPr>
          <p:cNvPr id="4" name="Text Placeholder 3"/>
          <p:cNvSpPr>
            <a:spLocks noGrp="1"/>
          </p:cNvSpPr>
          <p:nvPr>
            <p:ph type="body" sz="half" idx="2"/>
          </p:nvPr>
        </p:nvSpPr>
        <p:spPr>
          <a:xfrm>
            <a:off x="839789" y="2057400"/>
            <a:ext cx="3932237" cy="3811588"/>
          </a:xfrm>
        </p:spPr>
        <p:txBody>
          <a:bodyPr/>
          <a:lstStyle>
            <a:lvl1pPr marL="0" indent="0">
              <a:buNone/>
              <a:defRPr sz="1333"/>
            </a:lvl1pPr>
            <a:lvl2pPr marL="380985" indent="0">
              <a:buNone/>
              <a:defRPr sz="1167"/>
            </a:lvl2pPr>
            <a:lvl3pPr marL="761970" indent="0">
              <a:buNone/>
              <a:defRPr sz="1000"/>
            </a:lvl3pPr>
            <a:lvl4pPr marL="1142954" indent="0">
              <a:buNone/>
              <a:defRPr sz="833"/>
            </a:lvl4pPr>
            <a:lvl5pPr marL="1523939" indent="0">
              <a:buNone/>
              <a:defRPr sz="833"/>
            </a:lvl5pPr>
            <a:lvl6pPr marL="1904924" indent="0">
              <a:buNone/>
              <a:defRPr sz="833"/>
            </a:lvl6pPr>
            <a:lvl7pPr marL="2285909" indent="0">
              <a:buNone/>
              <a:defRPr sz="833"/>
            </a:lvl7pPr>
            <a:lvl8pPr marL="2666893" indent="0">
              <a:buNone/>
              <a:defRPr sz="833"/>
            </a:lvl8pPr>
            <a:lvl9pPr marL="3047878" indent="0">
              <a:buNone/>
              <a:defRPr sz="833"/>
            </a:lvl9pPr>
          </a:lstStyle>
          <a:p>
            <a:pPr lvl="0"/>
            <a:r>
              <a:rPr lang="en-US"/>
              <a:t>Click to edit Master text styles</a:t>
            </a:r>
          </a:p>
        </p:txBody>
      </p:sp>
    </p:spTree>
    <p:extLst>
      <p:ext uri="{BB962C8B-B14F-4D97-AF65-F5344CB8AC3E}">
        <p14:creationId xmlns:p14="http://schemas.microsoft.com/office/powerpoint/2010/main" val="326872044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8399592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0580199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11" name="Rectangle 20"/>
          <p:cNvSpPr txBox="1">
            <a:spLocks noChangeArrowheads="1"/>
          </p:cNvSpPr>
          <p:nvPr userDrawn="1"/>
        </p:nvSpPr>
        <p:spPr bwMode="auto">
          <a:xfrm>
            <a:off x="5607925" y="6464081"/>
            <a:ext cx="971296" cy="295714"/>
          </a:xfrm>
          <a:prstGeom prst="rect">
            <a:avLst/>
          </a:prstGeom>
          <a:noFill/>
          <a:ln>
            <a:miter lim="800000"/>
            <a:headEnd/>
            <a:tailEnd/>
          </a:ln>
        </p:spPr>
        <p:txBody>
          <a:bodyPr anchor="ctr"/>
          <a:lstStyle/>
          <a:p>
            <a:pPr marL="0" marR="0" lvl="0" indent="0" algn="ctr" defTabSz="914400" rtl="0" eaLnBrk="1" fontAlgn="base" latinLnBrk="1" hangingPunct="1">
              <a:lnSpc>
                <a:spcPct val="100000"/>
              </a:lnSpc>
              <a:spcBef>
                <a:spcPct val="50000"/>
              </a:spcBef>
              <a:spcAft>
                <a:spcPct val="0"/>
              </a:spcAft>
              <a:buClr>
                <a:srgbClr val="000000"/>
              </a:buClr>
              <a:buSzPct val="125000"/>
              <a:buFont typeface="Arial" pitchFamily="34" charset="0"/>
              <a:buNone/>
              <a:tabLst/>
              <a:defRPr/>
            </a:pPr>
            <a:fld id="{6C369203-F9CA-4376-8797-8658C0F0BD68}" type="slidenum">
              <a:rPr kumimoji="0" lang="en-US" altLang="ko-KR" sz="1050" b="0" i="0" u="none" strike="noStrike" kern="1200" cap="none" spc="0" normalizeH="0" baseline="0" noProof="0" smtClean="0">
                <a:ln>
                  <a:noFill/>
                </a:ln>
                <a:solidFill>
                  <a:srgbClr val="000000"/>
                </a:solidFill>
                <a:effectLst/>
                <a:uLnTx/>
                <a:uFillTx/>
                <a:latin typeface="Calibri" pitchFamily="34" charset="0"/>
                <a:ea typeface="돋움" pitchFamily="50" charset="-127"/>
                <a:cs typeface="+mn-cs"/>
              </a:rPr>
              <a:pPr marL="0" marR="0" lvl="0" indent="0" algn="ctr" defTabSz="914400" rtl="0" eaLnBrk="1" fontAlgn="base" latinLnBrk="1" hangingPunct="1">
                <a:lnSpc>
                  <a:spcPct val="100000"/>
                </a:lnSpc>
                <a:spcBef>
                  <a:spcPct val="50000"/>
                </a:spcBef>
                <a:spcAft>
                  <a:spcPct val="0"/>
                </a:spcAft>
                <a:buClr>
                  <a:srgbClr val="000000"/>
                </a:buClr>
                <a:buSzPct val="125000"/>
                <a:buFont typeface="Arial" pitchFamily="34" charset="0"/>
                <a:buNone/>
                <a:tabLst/>
                <a:defRPr/>
              </a:pPr>
              <a:t>‹#›</a:t>
            </a:fld>
            <a:endParaRPr kumimoji="0" lang="en-US" altLang="ko-KR" sz="1050" b="0" i="0" u="none" strike="noStrike" kern="1200" cap="none" spc="0" normalizeH="0" baseline="0" noProof="0" dirty="0">
              <a:ln>
                <a:noFill/>
              </a:ln>
              <a:solidFill>
                <a:srgbClr val="000000"/>
              </a:solidFill>
              <a:effectLst/>
              <a:uLnTx/>
              <a:uFillTx/>
              <a:latin typeface="Calibri" pitchFamily="34" charset="0"/>
              <a:ea typeface="돋움" pitchFamily="50" charset="-127"/>
              <a:cs typeface="+mn-cs"/>
            </a:endParaRPr>
          </a:p>
        </p:txBody>
      </p:sp>
      <p:sp>
        <p:nvSpPr>
          <p:cNvPr id="6" name="직사각형 5"/>
          <p:cNvSpPr/>
          <p:nvPr userDrawn="1"/>
        </p:nvSpPr>
        <p:spPr>
          <a:xfrm>
            <a:off x="182095" y="0"/>
            <a:ext cx="12009905" cy="5334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7" name="직사각형 6"/>
          <p:cNvSpPr/>
          <p:nvPr userDrawn="1"/>
        </p:nvSpPr>
        <p:spPr>
          <a:xfrm>
            <a:off x="0" y="6781800"/>
            <a:ext cx="12192000" cy="76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12" name="직사각형 11"/>
          <p:cNvSpPr/>
          <p:nvPr userDrawn="1"/>
        </p:nvSpPr>
        <p:spPr>
          <a:xfrm>
            <a:off x="-10611" y="0"/>
            <a:ext cx="192708" cy="5334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13" name="직사각형 12"/>
          <p:cNvSpPr/>
          <p:nvPr userDrawn="1"/>
        </p:nvSpPr>
        <p:spPr>
          <a:xfrm flipV="1">
            <a:off x="182094" y="-3"/>
            <a:ext cx="2912799" cy="76202"/>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2" name="Title 1"/>
          <p:cNvSpPr>
            <a:spLocks noGrp="1"/>
          </p:cNvSpPr>
          <p:nvPr>
            <p:ph type="title"/>
          </p:nvPr>
        </p:nvSpPr>
        <p:spPr>
          <a:xfrm>
            <a:off x="182094" y="98205"/>
            <a:ext cx="5820122" cy="407701"/>
          </a:xfrm>
          <a:prstGeom prst="rect">
            <a:avLst/>
          </a:prstGeom>
        </p:spPr>
        <p:txBody>
          <a:bodyPr/>
          <a:lstStyle>
            <a:lvl1pPr algn="l">
              <a:defRPr sz="2400"/>
            </a:lvl1pPr>
          </a:lstStyle>
          <a:p>
            <a:r>
              <a:rPr lang="en-US" altLang="ko-KR"/>
              <a:t>Click to edit Master title style</a:t>
            </a:r>
            <a:endParaRPr lang="ko-KR" altLang="en-US"/>
          </a:p>
        </p:txBody>
      </p:sp>
      <p:sp>
        <p:nvSpPr>
          <p:cNvPr id="4" name="Text Placeholder 3"/>
          <p:cNvSpPr>
            <a:spLocks noGrp="1"/>
          </p:cNvSpPr>
          <p:nvPr>
            <p:ph type="body" sz="quarter" idx="10" hasCustomPrompt="1"/>
          </p:nvPr>
        </p:nvSpPr>
        <p:spPr>
          <a:xfrm>
            <a:off x="7502769" y="23305"/>
            <a:ext cx="4689231" cy="457200"/>
          </a:xfrm>
          <a:prstGeom prst="rect">
            <a:avLst/>
          </a:prstGeom>
        </p:spPr>
        <p:txBody>
          <a:bodyPr anchor="ctr"/>
          <a:lstStyle>
            <a:lvl1pPr marL="0" indent="0" algn="r">
              <a:buNone/>
              <a:defRPr sz="1800" baseline="0">
                <a:solidFill>
                  <a:schemeClr val="bg1"/>
                </a:solidFill>
                <a:latin typeface="+mj-ea"/>
                <a:ea typeface="+mj-ea"/>
              </a:defRPr>
            </a:lvl1pPr>
          </a:lstStyle>
          <a:p>
            <a:pPr lvl="0"/>
            <a:r>
              <a:rPr lang="en-US" altLang="ko-KR" dirty="0"/>
              <a:t>Section Name</a:t>
            </a:r>
            <a:endParaRPr lang="ko-KR" altLang="en-US" dirty="0"/>
          </a:p>
        </p:txBody>
      </p:sp>
      <p:sp>
        <p:nvSpPr>
          <p:cNvPr id="18" name="Text Placeholder 12"/>
          <p:cNvSpPr>
            <a:spLocks noGrp="1"/>
          </p:cNvSpPr>
          <p:nvPr>
            <p:ph type="body" sz="quarter" idx="12"/>
          </p:nvPr>
        </p:nvSpPr>
        <p:spPr>
          <a:xfrm>
            <a:off x="442073" y="576898"/>
            <a:ext cx="11302999" cy="330200"/>
          </a:xfrm>
          <a:prstGeom prst="rect">
            <a:avLst/>
          </a:prstGeom>
        </p:spPr>
        <p:txBody>
          <a:bodyPr/>
          <a:lstStyle>
            <a:lvl1pPr marL="0" indent="0">
              <a:buNone/>
              <a:defRPr sz="1600" b="0">
                <a:latin typeface="LG스마트체 SemiBold" panose="020B0600000101010101" pitchFamily="50" charset="-127"/>
                <a:ea typeface="LG스마트체 SemiBold" panose="020B0600000101010101" pitchFamily="50" charset="-127"/>
              </a:defRPr>
            </a:lvl1pPr>
          </a:lstStyle>
          <a:p>
            <a:pPr lvl="0"/>
            <a:r>
              <a:rPr lang="en-US" altLang="ko-KR"/>
              <a:t>Click to edit Master text styles</a:t>
            </a:r>
          </a:p>
        </p:txBody>
      </p:sp>
      <p:grpSp>
        <p:nvGrpSpPr>
          <p:cNvPr id="19" name="그룹 56"/>
          <p:cNvGrpSpPr/>
          <p:nvPr userDrawn="1"/>
        </p:nvGrpSpPr>
        <p:grpSpPr>
          <a:xfrm>
            <a:off x="316523" y="576898"/>
            <a:ext cx="0" cy="324000"/>
            <a:chOff x="347296" y="334536"/>
            <a:chExt cx="0" cy="675476"/>
          </a:xfrm>
        </p:grpSpPr>
        <p:cxnSp>
          <p:nvCxnSpPr>
            <p:cNvPr id="20" name="직선 연결선 4"/>
            <p:cNvCxnSpPr/>
            <p:nvPr/>
          </p:nvCxnSpPr>
          <p:spPr>
            <a:xfrm>
              <a:off x="347296" y="580861"/>
              <a:ext cx="0" cy="429151"/>
            </a:xfrm>
            <a:prstGeom prst="line">
              <a:avLst/>
            </a:prstGeom>
            <a:ln w="11430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21" name="직선 연결선 5"/>
            <p:cNvCxnSpPr/>
            <p:nvPr/>
          </p:nvCxnSpPr>
          <p:spPr>
            <a:xfrm>
              <a:off x="347296" y="334536"/>
              <a:ext cx="0" cy="429150"/>
            </a:xfrm>
            <a:prstGeom prst="line">
              <a:avLst/>
            </a:prstGeom>
            <a:ln w="114300">
              <a:solidFill>
                <a:srgbClr val="A5A5A5"/>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252389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a:xfrm>
            <a:off x="609600" y="274638"/>
            <a:ext cx="10972800" cy="1143000"/>
          </a:xfrm>
          <a:prstGeom prst="rect">
            <a:avLst/>
          </a:prstGeom>
        </p:spPr>
        <p:txBody>
          <a:bodyPr/>
          <a:lstStyle>
            <a:lvl1pPr>
              <a:defRPr/>
            </a:lvl1pPr>
          </a:lstStyle>
          <a:p>
            <a:r>
              <a:rPr lang="en-US" altLang="ko-KR"/>
              <a:t>Click to edit Master title style</a:t>
            </a:r>
            <a:endParaRPr lang="ko-KR" altLang="en-US"/>
          </a:p>
        </p:txBody>
      </p:sp>
      <p:sp>
        <p:nvSpPr>
          <p:cNvPr id="3" name="텍스트 개체 틀 2"/>
          <p:cNvSpPr>
            <a:spLocks noGrp="1"/>
          </p:cNvSpPr>
          <p:nvPr>
            <p:ph type="body" idx="1"/>
          </p:nvPr>
        </p:nvSpPr>
        <p:spPr>
          <a:xfrm>
            <a:off x="609600" y="1535113"/>
            <a:ext cx="5386754"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ko-KR"/>
              <a:t>Click to edit Master text styles</a:t>
            </a:r>
          </a:p>
        </p:txBody>
      </p:sp>
      <p:sp>
        <p:nvSpPr>
          <p:cNvPr id="4" name="내용 개체 틀 3"/>
          <p:cNvSpPr>
            <a:spLocks noGrp="1"/>
          </p:cNvSpPr>
          <p:nvPr>
            <p:ph sz="half" idx="2"/>
          </p:nvPr>
        </p:nvSpPr>
        <p:spPr>
          <a:xfrm>
            <a:off x="609600" y="2174875"/>
            <a:ext cx="5386754"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ko-KR" altLang="en-US"/>
          </a:p>
        </p:txBody>
      </p:sp>
      <p:sp>
        <p:nvSpPr>
          <p:cNvPr id="5" name="텍스트 개체 틀 4"/>
          <p:cNvSpPr>
            <a:spLocks noGrp="1"/>
          </p:cNvSpPr>
          <p:nvPr>
            <p:ph type="body" sz="quarter" idx="3"/>
          </p:nvPr>
        </p:nvSpPr>
        <p:spPr>
          <a:xfrm>
            <a:off x="6193693" y="1535113"/>
            <a:ext cx="538870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ko-KR"/>
              <a:t>Click to edit Master text styles</a:t>
            </a:r>
          </a:p>
        </p:txBody>
      </p:sp>
      <p:sp>
        <p:nvSpPr>
          <p:cNvPr id="6" name="내용 개체 틀 5"/>
          <p:cNvSpPr>
            <a:spLocks noGrp="1"/>
          </p:cNvSpPr>
          <p:nvPr>
            <p:ph sz="quarter" idx="4"/>
          </p:nvPr>
        </p:nvSpPr>
        <p:spPr>
          <a:xfrm>
            <a:off x="6193693" y="2174875"/>
            <a:ext cx="538870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ko-KR" altLang="en-US"/>
          </a:p>
        </p:txBody>
      </p:sp>
    </p:spTree>
    <p:extLst>
      <p:ext uri="{BB962C8B-B14F-4D97-AF65-F5344CB8AC3E}">
        <p14:creationId xmlns:p14="http://schemas.microsoft.com/office/powerpoint/2010/main" val="15544189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a:xfrm>
            <a:off x="609600" y="274638"/>
            <a:ext cx="10972800" cy="1143000"/>
          </a:xfrm>
          <a:prstGeom prst="rect">
            <a:avLst/>
          </a:prstGeom>
        </p:spPr>
        <p:txBody>
          <a:bodyPr/>
          <a:lstStyle/>
          <a:p>
            <a:r>
              <a:rPr lang="en-US" altLang="ko-KR"/>
              <a:t>Click to edit Master title style</a:t>
            </a:r>
            <a:endParaRPr lang="ko-KR" altLang="en-US"/>
          </a:p>
        </p:txBody>
      </p:sp>
    </p:spTree>
    <p:extLst>
      <p:ext uri="{BB962C8B-B14F-4D97-AF65-F5344CB8AC3E}">
        <p14:creationId xmlns:p14="http://schemas.microsoft.com/office/powerpoint/2010/main" val="15237813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3163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609600" y="273050"/>
            <a:ext cx="4011247" cy="1162050"/>
          </a:xfrm>
          <a:prstGeom prst="rect">
            <a:avLst/>
          </a:prstGeom>
        </p:spPr>
        <p:txBody>
          <a:bodyPr anchor="b"/>
          <a:lstStyle>
            <a:lvl1pPr algn="l">
              <a:defRPr sz="2000" b="1"/>
            </a:lvl1pPr>
          </a:lstStyle>
          <a:p>
            <a:r>
              <a:rPr lang="en-US" altLang="ko-KR"/>
              <a:t>Click to edit Master title style</a:t>
            </a:r>
            <a:endParaRPr lang="ko-KR" altLang="en-US"/>
          </a:p>
        </p:txBody>
      </p:sp>
      <p:sp>
        <p:nvSpPr>
          <p:cNvPr id="3" name="내용 개체 틀 2"/>
          <p:cNvSpPr>
            <a:spLocks noGrp="1"/>
          </p:cNvSpPr>
          <p:nvPr>
            <p:ph idx="1"/>
          </p:nvPr>
        </p:nvSpPr>
        <p:spPr>
          <a:xfrm>
            <a:off x="4767385" y="273051"/>
            <a:ext cx="6815015"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ko-KR" altLang="en-US"/>
          </a:p>
        </p:txBody>
      </p:sp>
      <p:sp>
        <p:nvSpPr>
          <p:cNvPr id="4" name="텍스트 개체 틀 3"/>
          <p:cNvSpPr>
            <a:spLocks noGrp="1"/>
          </p:cNvSpPr>
          <p:nvPr>
            <p:ph type="body" sz="half" idx="2"/>
          </p:nvPr>
        </p:nvSpPr>
        <p:spPr>
          <a:xfrm>
            <a:off x="609600" y="1435101"/>
            <a:ext cx="4011247"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ko-KR"/>
              <a:t>Click to edit Master text styles</a:t>
            </a:r>
          </a:p>
        </p:txBody>
      </p:sp>
    </p:spTree>
    <p:extLst>
      <p:ext uri="{BB962C8B-B14F-4D97-AF65-F5344CB8AC3E}">
        <p14:creationId xmlns:p14="http://schemas.microsoft.com/office/powerpoint/2010/main" val="8381208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2389554" y="4800600"/>
            <a:ext cx="7315200" cy="566738"/>
          </a:xfrm>
          <a:prstGeom prst="rect">
            <a:avLst/>
          </a:prstGeom>
        </p:spPr>
        <p:txBody>
          <a:bodyPr anchor="b"/>
          <a:lstStyle>
            <a:lvl1pPr algn="l">
              <a:defRPr sz="2000" b="1"/>
            </a:lvl1pPr>
          </a:lstStyle>
          <a:p>
            <a:r>
              <a:rPr lang="en-US" altLang="ko-KR"/>
              <a:t>Click to edit Master title style</a:t>
            </a:r>
            <a:endParaRPr lang="ko-KR" altLang="en-US"/>
          </a:p>
        </p:txBody>
      </p:sp>
      <p:sp>
        <p:nvSpPr>
          <p:cNvPr id="3" name="그림 개체 틀 2"/>
          <p:cNvSpPr>
            <a:spLocks noGrp="1"/>
          </p:cNvSpPr>
          <p:nvPr>
            <p:ph type="pic" idx="1"/>
          </p:nvPr>
        </p:nvSpPr>
        <p:spPr>
          <a:xfrm>
            <a:off x="2389554" y="612775"/>
            <a:ext cx="73152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altLang="ko-KR" noProof="0"/>
              <a:t>Click icon to add picture</a:t>
            </a:r>
            <a:endParaRPr lang="ko-KR" altLang="en-US" noProof="0"/>
          </a:p>
        </p:txBody>
      </p:sp>
      <p:sp>
        <p:nvSpPr>
          <p:cNvPr id="4" name="텍스트 개체 틀 3"/>
          <p:cNvSpPr>
            <a:spLocks noGrp="1"/>
          </p:cNvSpPr>
          <p:nvPr>
            <p:ph type="body" sz="half" idx="2"/>
          </p:nvPr>
        </p:nvSpPr>
        <p:spPr>
          <a:xfrm>
            <a:off x="2389554" y="5367338"/>
            <a:ext cx="73152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ko-KR"/>
              <a:t>Click to edit Master text styles</a:t>
            </a:r>
          </a:p>
        </p:txBody>
      </p:sp>
    </p:spTree>
    <p:extLst>
      <p:ext uri="{BB962C8B-B14F-4D97-AF65-F5344CB8AC3E}">
        <p14:creationId xmlns:p14="http://schemas.microsoft.com/office/powerpoint/2010/main" val="40843008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image" Target="../media/image1.png"/><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2115578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ctr" rtl="0" eaLnBrk="1" fontAlgn="base" latinLnBrk="1" hangingPunct="1">
        <a:spcBef>
          <a:spcPct val="0"/>
        </a:spcBef>
        <a:spcAft>
          <a:spcPct val="0"/>
        </a:spcAft>
        <a:defRPr kumimoji="1" sz="4300">
          <a:solidFill>
            <a:schemeClr val="tx2"/>
          </a:solidFill>
          <a:latin typeface="+mj-lt"/>
          <a:ea typeface="+mj-ea"/>
          <a:cs typeface="+mj-cs"/>
        </a:defRPr>
      </a:lvl1pPr>
      <a:lvl2pPr algn="ctr" rtl="0" eaLnBrk="1" fontAlgn="base" latinLnBrk="1" hangingPunct="1">
        <a:spcBef>
          <a:spcPct val="0"/>
        </a:spcBef>
        <a:spcAft>
          <a:spcPct val="0"/>
        </a:spcAft>
        <a:defRPr kumimoji="1" sz="4300">
          <a:solidFill>
            <a:schemeClr val="tx2"/>
          </a:solidFill>
          <a:latin typeface="굴림" pitchFamily="50" charset="-127"/>
          <a:ea typeface="굴림" pitchFamily="50" charset="-127"/>
        </a:defRPr>
      </a:lvl2pPr>
      <a:lvl3pPr algn="ctr" rtl="0" eaLnBrk="1" fontAlgn="base" latinLnBrk="1" hangingPunct="1">
        <a:spcBef>
          <a:spcPct val="0"/>
        </a:spcBef>
        <a:spcAft>
          <a:spcPct val="0"/>
        </a:spcAft>
        <a:defRPr kumimoji="1" sz="4300">
          <a:solidFill>
            <a:schemeClr val="tx2"/>
          </a:solidFill>
          <a:latin typeface="굴림" pitchFamily="50" charset="-127"/>
          <a:ea typeface="굴림" pitchFamily="50" charset="-127"/>
        </a:defRPr>
      </a:lvl3pPr>
      <a:lvl4pPr algn="ctr" rtl="0" eaLnBrk="1" fontAlgn="base" latinLnBrk="1" hangingPunct="1">
        <a:spcBef>
          <a:spcPct val="0"/>
        </a:spcBef>
        <a:spcAft>
          <a:spcPct val="0"/>
        </a:spcAft>
        <a:defRPr kumimoji="1" sz="4300">
          <a:solidFill>
            <a:schemeClr val="tx2"/>
          </a:solidFill>
          <a:latin typeface="굴림" pitchFamily="50" charset="-127"/>
          <a:ea typeface="굴림" pitchFamily="50" charset="-127"/>
        </a:defRPr>
      </a:lvl4pPr>
      <a:lvl5pPr algn="ctr" rtl="0" eaLnBrk="1" fontAlgn="base" latinLnBrk="1" hangingPunct="1">
        <a:spcBef>
          <a:spcPct val="0"/>
        </a:spcBef>
        <a:spcAft>
          <a:spcPct val="0"/>
        </a:spcAft>
        <a:defRPr kumimoji="1" sz="4300">
          <a:solidFill>
            <a:schemeClr val="tx2"/>
          </a:solidFill>
          <a:latin typeface="굴림" pitchFamily="50" charset="-127"/>
          <a:ea typeface="굴림" pitchFamily="50" charset="-127"/>
        </a:defRPr>
      </a:lvl5pPr>
      <a:lvl6pPr marL="457200" algn="ctr" rtl="0" eaLnBrk="1" fontAlgn="base" latinLnBrk="1" hangingPunct="1">
        <a:spcBef>
          <a:spcPct val="0"/>
        </a:spcBef>
        <a:spcAft>
          <a:spcPct val="0"/>
        </a:spcAft>
        <a:defRPr kumimoji="1" sz="4300">
          <a:solidFill>
            <a:schemeClr val="tx2"/>
          </a:solidFill>
          <a:latin typeface="굴림" pitchFamily="50" charset="-127"/>
          <a:ea typeface="굴림" pitchFamily="50" charset="-127"/>
        </a:defRPr>
      </a:lvl6pPr>
      <a:lvl7pPr marL="914400" algn="ctr" rtl="0" eaLnBrk="1" fontAlgn="base" latinLnBrk="1" hangingPunct="1">
        <a:spcBef>
          <a:spcPct val="0"/>
        </a:spcBef>
        <a:spcAft>
          <a:spcPct val="0"/>
        </a:spcAft>
        <a:defRPr kumimoji="1" sz="4300">
          <a:solidFill>
            <a:schemeClr val="tx2"/>
          </a:solidFill>
          <a:latin typeface="굴림" pitchFamily="50" charset="-127"/>
          <a:ea typeface="굴림" pitchFamily="50" charset="-127"/>
        </a:defRPr>
      </a:lvl7pPr>
      <a:lvl8pPr marL="1371600" algn="ctr" rtl="0" eaLnBrk="1" fontAlgn="base" latinLnBrk="1" hangingPunct="1">
        <a:spcBef>
          <a:spcPct val="0"/>
        </a:spcBef>
        <a:spcAft>
          <a:spcPct val="0"/>
        </a:spcAft>
        <a:defRPr kumimoji="1" sz="4300">
          <a:solidFill>
            <a:schemeClr val="tx2"/>
          </a:solidFill>
          <a:latin typeface="굴림" pitchFamily="50" charset="-127"/>
          <a:ea typeface="굴림" pitchFamily="50" charset="-127"/>
        </a:defRPr>
      </a:lvl8pPr>
      <a:lvl9pPr marL="1828800" algn="ctr" rtl="0" eaLnBrk="1" fontAlgn="base" latinLnBrk="1" hangingPunct="1">
        <a:spcBef>
          <a:spcPct val="0"/>
        </a:spcBef>
        <a:spcAft>
          <a:spcPct val="0"/>
        </a:spcAft>
        <a:defRPr kumimoji="1" sz="4300">
          <a:solidFill>
            <a:schemeClr val="tx2"/>
          </a:solidFill>
          <a:latin typeface="굴림" pitchFamily="50" charset="-127"/>
          <a:ea typeface="굴림" pitchFamily="50" charset="-127"/>
        </a:defRPr>
      </a:lvl9pPr>
    </p:titleStyle>
    <p:bodyStyle>
      <a:lvl1pPr marL="342900" indent="-342900" algn="l" rtl="0" eaLnBrk="1" fontAlgn="base" latinLnBrk="1" hangingPunct="1">
        <a:spcBef>
          <a:spcPct val="20000"/>
        </a:spcBef>
        <a:spcAft>
          <a:spcPct val="0"/>
        </a:spcAft>
        <a:buChar char="•"/>
        <a:defRPr kumimoji="1" sz="3200">
          <a:solidFill>
            <a:schemeClr val="tx1"/>
          </a:solidFill>
          <a:latin typeface="+mn-lt"/>
          <a:ea typeface="+mn-ea"/>
          <a:cs typeface="+mn-cs"/>
        </a:defRPr>
      </a:lvl1pPr>
      <a:lvl2pPr marL="742950" indent="-284163" algn="l" rtl="0" eaLnBrk="1" fontAlgn="base" latinLnBrk="1" hangingPunct="1">
        <a:spcBef>
          <a:spcPct val="20000"/>
        </a:spcBef>
        <a:spcAft>
          <a:spcPct val="0"/>
        </a:spcAft>
        <a:buChar char="–"/>
        <a:defRPr kumimoji="1" sz="2800">
          <a:solidFill>
            <a:schemeClr val="tx1"/>
          </a:solidFill>
          <a:latin typeface="+mn-lt"/>
          <a:ea typeface="+mn-ea"/>
        </a:defRPr>
      </a:lvl2pPr>
      <a:lvl3pPr marL="1141413" indent="-227013" algn="l" rtl="0" eaLnBrk="1" fontAlgn="base" latinLnBrk="1" hangingPunct="1">
        <a:spcBef>
          <a:spcPct val="20000"/>
        </a:spcBef>
        <a:spcAft>
          <a:spcPct val="0"/>
        </a:spcAft>
        <a:buChar char="•"/>
        <a:defRPr kumimoji="1" sz="2400">
          <a:solidFill>
            <a:schemeClr val="tx1"/>
          </a:solidFill>
          <a:latin typeface="+mn-lt"/>
          <a:ea typeface="+mn-ea"/>
        </a:defRPr>
      </a:lvl3pPr>
      <a:lvl4pPr marL="1598613" indent="-228600" algn="l" rtl="0" eaLnBrk="1" fontAlgn="base" latinLnBrk="1" hangingPunct="1">
        <a:spcBef>
          <a:spcPct val="20000"/>
        </a:spcBef>
        <a:spcAft>
          <a:spcPct val="0"/>
        </a:spcAft>
        <a:buChar char="–"/>
        <a:defRPr kumimoji="1" sz="2000">
          <a:solidFill>
            <a:schemeClr val="tx1"/>
          </a:solidFill>
          <a:latin typeface="+mn-lt"/>
          <a:ea typeface="+mn-ea"/>
        </a:defRPr>
      </a:lvl4pPr>
      <a:lvl5pPr marL="2057400" indent="-228600" algn="l" rtl="0" eaLnBrk="1" fontAlgn="base" latinLnBrk="1" hangingPunct="1">
        <a:spcBef>
          <a:spcPct val="20000"/>
        </a:spcBef>
        <a:spcAft>
          <a:spcPct val="0"/>
        </a:spcAft>
        <a:buChar char="»"/>
        <a:defRPr kumimoji="1" sz="2000">
          <a:solidFill>
            <a:schemeClr val="tx1"/>
          </a:solidFill>
          <a:latin typeface="+mn-lt"/>
          <a:ea typeface="+mn-ea"/>
        </a:defRPr>
      </a:lvl5pPr>
      <a:lvl6pPr marL="2514600" indent="-228600" algn="l" rtl="0" eaLnBrk="1" fontAlgn="base" latinLnBrk="1" hangingPunct="1">
        <a:spcBef>
          <a:spcPct val="20000"/>
        </a:spcBef>
        <a:spcAft>
          <a:spcPct val="0"/>
        </a:spcAft>
        <a:buChar char="»"/>
        <a:defRPr kumimoji="1" sz="2000">
          <a:solidFill>
            <a:schemeClr val="tx1"/>
          </a:solidFill>
          <a:latin typeface="+mn-lt"/>
          <a:ea typeface="+mn-ea"/>
        </a:defRPr>
      </a:lvl6pPr>
      <a:lvl7pPr marL="2971800" indent="-228600" algn="l" rtl="0" eaLnBrk="1" fontAlgn="base" latinLnBrk="1" hangingPunct="1">
        <a:spcBef>
          <a:spcPct val="20000"/>
        </a:spcBef>
        <a:spcAft>
          <a:spcPct val="0"/>
        </a:spcAft>
        <a:buChar char="»"/>
        <a:defRPr kumimoji="1" sz="2000">
          <a:solidFill>
            <a:schemeClr val="tx1"/>
          </a:solidFill>
          <a:latin typeface="+mn-lt"/>
          <a:ea typeface="+mn-ea"/>
        </a:defRPr>
      </a:lvl7pPr>
      <a:lvl8pPr marL="3429000" indent="-228600" algn="l" rtl="0" eaLnBrk="1" fontAlgn="base" latinLnBrk="1" hangingPunct="1">
        <a:spcBef>
          <a:spcPct val="20000"/>
        </a:spcBef>
        <a:spcAft>
          <a:spcPct val="0"/>
        </a:spcAft>
        <a:buChar char="»"/>
        <a:defRPr kumimoji="1" sz="2000">
          <a:solidFill>
            <a:schemeClr val="tx1"/>
          </a:solidFill>
          <a:latin typeface="+mn-lt"/>
          <a:ea typeface="+mn-ea"/>
        </a:defRPr>
      </a:lvl8pPr>
      <a:lvl9pPr marL="3886200" indent="-228600" algn="l" rtl="0" eaLnBrk="1" fontAlgn="base" latinLnBrk="1" hangingPunct="1">
        <a:spcBef>
          <a:spcPct val="20000"/>
        </a:spcBef>
        <a:spcAft>
          <a:spcPct val="0"/>
        </a:spcAft>
        <a:buChar char="»"/>
        <a:defRPr kumimoji="1" sz="2000">
          <a:solidFill>
            <a:schemeClr val="tx1"/>
          </a:solidFill>
          <a:latin typeface="+mn-lt"/>
          <a:ea typeface="+mn-ea"/>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21808251"/>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sldNum="0" hdr="0" ftr="0" dt="0"/>
  <p:txStyles>
    <p:titleStyle>
      <a:lvl1pPr algn="ctr" rtl="0" eaLnBrk="0" fontAlgn="base" latinLnBrk="1" hangingPunct="0">
        <a:spcBef>
          <a:spcPct val="0"/>
        </a:spcBef>
        <a:spcAft>
          <a:spcPct val="0"/>
        </a:spcAft>
        <a:defRPr kumimoji="1" sz="4300">
          <a:solidFill>
            <a:schemeClr val="tx2"/>
          </a:solidFill>
          <a:latin typeface="+mj-lt"/>
          <a:ea typeface="+mj-ea"/>
          <a:cs typeface="+mj-cs"/>
        </a:defRPr>
      </a:lvl1pPr>
      <a:lvl2pPr algn="ctr" rtl="0" eaLnBrk="0" fontAlgn="base" latinLnBrk="1" hangingPunct="0">
        <a:spcBef>
          <a:spcPct val="0"/>
        </a:spcBef>
        <a:spcAft>
          <a:spcPct val="0"/>
        </a:spcAft>
        <a:defRPr kumimoji="1" sz="4300">
          <a:solidFill>
            <a:schemeClr val="tx2"/>
          </a:solidFill>
          <a:latin typeface="굴림" pitchFamily="50" charset="-127"/>
          <a:ea typeface="굴림" pitchFamily="50" charset="-127"/>
        </a:defRPr>
      </a:lvl2pPr>
      <a:lvl3pPr algn="ctr" rtl="0" eaLnBrk="0" fontAlgn="base" latinLnBrk="1" hangingPunct="0">
        <a:spcBef>
          <a:spcPct val="0"/>
        </a:spcBef>
        <a:spcAft>
          <a:spcPct val="0"/>
        </a:spcAft>
        <a:defRPr kumimoji="1" sz="4300">
          <a:solidFill>
            <a:schemeClr val="tx2"/>
          </a:solidFill>
          <a:latin typeface="굴림" pitchFamily="50" charset="-127"/>
          <a:ea typeface="굴림" pitchFamily="50" charset="-127"/>
        </a:defRPr>
      </a:lvl3pPr>
      <a:lvl4pPr algn="ctr" rtl="0" eaLnBrk="0" fontAlgn="base" latinLnBrk="1" hangingPunct="0">
        <a:spcBef>
          <a:spcPct val="0"/>
        </a:spcBef>
        <a:spcAft>
          <a:spcPct val="0"/>
        </a:spcAft>
        <a:defRPr kumimoji="1" sz="4300">
          <a:solidFill>
            <a:schemeClr val="tx2"/>
          </a:solidFill>
          <a:latin typeface="굴림" pitchFamily="50" charset="-127"/>
          <a:ea typeface="굴림" pitchFamily="50" charset="-127"/>
        </a:defRPr>
      </a:lvl4pPr>
      <a:lvl5pPr algn="ctr" rtl="0" eaLnBrk="0" fontAlgn="base" latinLnBrk="1" hangingPunct="0">
        <a:spcBef>
          <a:spcPct val="0"/>
        </a:spcBef>
        <a:spcAft>
          <a:spcPct val="0"/>
        </a:spcAft>
        <a:defRPr kumimoji="1" sz="4300">
          <a:solidFill>
            <a:schemeClr val="tx2"/>
          </a:solidFill>
          <a:latin typeface="굴림" pitchFamily="50" charset="-127"/>
          <a:ea typeface="굴림" pitchFamily="50" charset="-127"/>
        </a:defRPr>
      </a:lvl5pPr>
      <a:lvl6pPr marL="457200" algn="ctr" rtl="0" fontAlgn="base" latinLnBrk="1">
        <a:spcBef>
          <a:spcPct val="0"/>
        </a:spcBef>
        <a:spcAft>
          <a:spcPct val="0"/>
        </a:spcAft>
        <a:defRPr kumimoji="1" sz="4300">
          <a:solidFill>
            <a:schemeClr val="tx2"/>
          </a:solidFill>
          <a:latin typeface="굴림" pitchFamily="50" charset="-127"/>
          <a:ea typeface="굴림" pitchFamily="50" charset="-127"/>
        </a:defRPr>
      </a:lvl6pPr>
      <a:lvl7pPr marL="914400" algn="ctr" rtl="0" fontAlgn="base" latinLnBrk="1">
        <a:spcBef>
          <a:spcPct val="0"/>
        </a:spcBef>
        <a:spcAft>
          <a:spcPct val="0"/>
        </a:spcAft>
        <a:defRPr kumimoji="1" sz="4300">
          <a:solidFill>
            <a:schemeClr val="tx2"/>
          </a:solidFill>
          <a:latin typeface="굴림" pitchFamily="50" charset="-127"/>
          <a:ea typeface="굴림" pitchFamily="50" charset="-127"/>
        </a:defRPr>
      </a:lvl7pPr>
      <a:lvl8pPr marL="1371600" algn="ctr" rtl="0" fontAlgn="base" latinLnBrk="1">
        <a:spcBef>
          <a:spcPct val="0"/>
        </a:spcBef>
        <a:spcAft>
          <a:spcPct val="0"/>
        </a:spcAft>
        <a:defRPr kumimoji="1" sz="4300">
          <a:solidFill>
            <a:schemeClr val="tx2"/>
          </a:solidFill>
          <a:latin typeface="굴림" pitchFamily="50" charset="-127"/>
          <a:ea typeface="굴림" pitchFamily="50" charset="-127"/>
        </a:defRPr>
      </a:lvl8pPr>
      <a:lvl9pPr marL="1828800" algn="ctr" rtl="0" fontAlgn="base" latinLnBrk="1">
        <a:spcBef>
          <a:spcPct val="0"/>
        </a:spcBef>
        <a:spcAft>
          <a:spcPct val="0"/>
        </a:spcAft>
        <a:defRPr kumimoji="1" sz="4300">
          <a:solidFill>
            <a:schemeClr val="tx2"/>
          </a:solidFill>
          <a:latin typeface="굴림" pitchFamily="50" charset="-127"/>
          <a:ea typeface="굴림" pitchFamily="50" charset="-127"/>
        </a:defRPr>
      </a:lvl9pPr>
    </p:titleStyle>
    <p:bodyStyle>
      <a:lvl1pPr marL="342900" indent="-342900" algn="l" rtl="0" eaLnBrk="0" fontAlgn="base" latinLnBrk="1" hangingPunct="0">
        <a:spcBef>
          <a:spcPct val="20000"/>
        </a:spcBef>
        <a:spcAft>
          <a:spcPct val="0"/>
        </a:spcAft>
        <a:buChar char="•"/>
        <a:defRPr kumimoji="1" sz="3200">
          <a:solidFill>
            <a:schemeClr val="tx1"/>
          </a:solidFill>
          <a:latin typeface="+mn-lt"/>
          <a:ea typeface="+mn-ea"/>
          <a:cs typeface="+mn-cs"/>
        </a:defRPr>
      </a:lvl1pPr>
      <a:lvl2pPr marL="742950" indent="-284163" algn="l" rtl="0" eaLnBrk="0" fontAlgn="base" latinLnBrk="1" hangingPunct="0">
        <a:spcBef>
          <a:spcPct val="20000"/>
        </a:spcBef>
        <a:spcAft>
          <a:spcPct val="0"/>
        </a:spcAft>
        <a:buChar char="–"/>
        <a:defRPr kumimoji="1" sz="2800">
          <a:solidFill>
            <a:schemeClr val="tx1"/>
          </a:solidFill>
          <a:latin typeface="+mn-lt"/>
          <a:ea typeface="+mn-ea"/>
        </a:defRPr>
      </a:lvl2pPr>
      <a:lvl3pPr marL="1141413" indent="-227013" algn="l" rtl="0" eaLnBrk="0" fontAlgn="base" latinLnBrk="1" hangingPunct="0">
        <a:spcBef>
          <a:spcPct val="20000"/>
        </a:spcBef>
        <a:spcAft>
          <a:spcPct val="0"/>
        </a:spcAft>
        <a:buChar char="•"/>
        <a:defRPr kumimoji="1" sz="2400">
          <a:solidFill>
            <a:schemeClr val="tx1"/>
          </a:solidFill>
          <a:latin typeface="+mn-lt"/>
          <a:ea typeface="+mn-ea"/>
        </a:defRPr>
      </a:lvl3pPr>
      <a:lvl4pPr marL="1598613" indent="-228600" algn="l" rtl="0" eaLnBrk="0" fontAlgn="base" latinLnBrk="1" hangingPunct="0">
        <a:spcBef>
          <a:spcPct val="20000"/>
        </a:spcBef>
        <a:spcAft>
          <a:spcPct val="0"/>
        </a:spcAft>
        <a:buChar char="–"/>
        <a:defRPr kumimoji="1" sz="2000">
          <a:solidFill>
            <a:schemeClr val="tx1"/>
          </a:solidFill>
          <a:latin typeface="+mn-lt"/>
          <a:ea typeface="+mn-ea"/>
        </a:defRPr>
      </a:lvl4pPr>
      <a:lvl5pPr marL="2057400" indent="-228600" algn="l" rtl="0" eaLnBrk="0" fontAlgn="base" latinLnBrk="1" hangingPunct="0">
        <a:spcBef>
          <a:spcPct val="20000"/>
        </a:spcBef>
        <a:spcAft>
          <a:spcPct val="0"/>
        </a:spcAft>
        <a:buChar char="»"/>
        <a:defRPr kumimoji="1" sz="2000">
          <a:solidFill>
            <a:schemeClr val="tx1"/>
          </a:solidFill>
          <a:latin typeface="+mn-lt"/>
          <a:ea typeface="+mn-ea"/>
        </a:defRPr>
      </a:lvl5pPr>
      <a:lvl6pPr marL="2514600" indent="-228600" algn="l" rtl="0" fontAlgn="base" latinLnBrk="1">
        <a:spcBef>
          <a:spcPct val="20000"/>
        </a:spcBef>
        <a:spcAft>
          <a:spcPct val="0"/>
        </a:spcAft>
        <a:buChar char="»"/>
        <a:defRPr kumimoji="1" sz="2000">
          <a:solidFill>
            <a:schemeClr val="tx1"/>
          </a:solidFill>
          <a:latin typeface="+mn-lt"/>
          <a:ea typeface="+mn-ea"/>
        </a:defRPr>
      </a:lvl6pPr>
      <a:lvl7pPr marL="2971800" indent="-228600" algn="l" rtl="0" fontAlgn="base" latinLnBrk="1">
        <a:spcBef>
          <a:spcPct val="20000"/>
        </a:spcBef>
        <a:spcAft>
          <a:spcPct val="0"/>
        </a:spcAft>
        <a:buChar char="»"/>
        <a:defRPr kumimoji="1" sz="2000">
          <a:solidFill>
            <a:schemeClr val="tx1"/>
          </a:solidFill>
          <a:latin typeface="+mn-lt"/>
          <a:ea typeface="+mn-ea"/>
        </a:defRPr>
      </a:lvl7pPr>
      <a:lvl8pPr marL="3429000" indent="-228600" algn="l" rtl="0" fontAlgn="base" latinLnBrk="1">
        <a:spcBef>
          <a:spcPct val="20000"/>
        </a:spcBef>
        <a:spcAft>
          <a:spcPct val="0"/>
        </a:spcAft>
        <a:buChar char="»"/>
        <a:defRPr kumimoji="1" sz="2000">
          <a:solidFill>
            <a:schemeClr val="tx1"/>
          </a:solidFill>
          <a:latin typeface="+mn-lt"/>
          <a:ea typeface="+mn-ea"/>
        </a:defRPr>
      </a:lvl8pPr>
      <a:lvl9pPr marL="3886200" indent="-228600" algn="l" rtl="0" fontAlgn="base" latinLnBrk="1">
        <a:spcBef>
          <a:spcPct val="20000"/>
        </a:spcBef>
        <a:spcAft>
          <a:spcPct val="0"/>
        </a:spcAft>
        <a:buChar char="»"/>
        <a:defRPr kumimoji="1" sz="2000">
          <a:solidFill>
            <a:schemeClr val="tx1"/>
          </a:solidFill>
          <a:latin typeface="+mn-lt"/>
          <a:ea typeface="+mn-ea"/>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A993914-0F07-4CF4-B662-9920618E535B}" type="datetime1">
              <a:rPr lang="en-US" smtClean="0">
                <a:solidFill>
                  <a:prstClr val="white">
                    <a:tint val="75000"/>
                  </a:prstClr>
                </a:solidFill>
              </a:rPr>
              <a:t>12/1/2021</a:t>
            </a:fld>
            <a:endParaRPr lang="en-US">
              <a:solidFill>
                <a:prstClr val="white">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white">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5C6C381-7B65-400F-8BE1-AAD34664DEBF}"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400501349"/>
      </p:ext>
    </p:extLst>
  </p:cSld>
  <p:clrMap bg1="dk1" tx1="lt1" bg2="dk2" tx2="lt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Lst>
  <mc:AlternateContent xmlns:mc="http://schemas.openxmlformats.org/markup-compatibility/2006" xmlns:p14="http://schemas.microsoft.com/office/powerpoint/2010/main">
    <mc:Choice Requires="p14">
      <p:transition p14:dur="300" advClick="0" advTm="5000">
        <p:fade/>
      </p:transition>
    </mc:Choice>
    <mc:Fallback xmlns="">
      <p:transition advClick="0" advTm="5000">
        <p:fade/>
      </p:transition>
    </mc:Fallback>
  </mc:AlternateConten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8979" y="76203"/>
            <a:ext cx="11404601" cy="66886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28979" y="812802"/>
            <a:ext cx="11404601" cy="5293779"/>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Box 7"/>
          <p:cNvSpPr txBox="1"/>
          <p:nvPr userDrawn="1"/>
        </p:nvSpPr>
        <p:spPr>
          <a:xfrm>
            <a:off x="9719734" y="85715"/>
            <a:ext cx="2113846" cy="179601"/>
          </a:xfrm>
          <a:prstGeom prst="rect">
            <a:avLst/>
          </a:prstGeom>
          <a:noFill/>
        </p:spPr>
        <p:txBody>
          <a:bodyPr wrap="square" lIns="0" tIns="0" rIns="0" bIns="0" rtlCol="0">
            <a:spAutoFit/>
          </a:bodyPr>
          <a:lstStyle/>
          <a:p>
            <a:pPr algn="r" defTabSz="970978"/>
            <a:r>
              <a:rPr lang="en-US" sz="1167" dirty="0">
                <a:solidFill>
                  <a:prstClr val="white">
                    <a:lumMod val="50000"/>
                  </a:prstClr>
                </a:solidFill>
                <a:latin typeface="Arial" panose="020B0604020202020204" pitchFamily="34" charset="0"/>
                <a:cs typeface="Arial" panose="020B0604020202020204" pitchFamily="34" charset="0"/>
              </a:rPr>
              <a:t>Internal-used only</a:t>
            </a:r>
          </a:p>
        </p:txBody>
      </p:sp>
      <p:grpSp>
        <p:nvGrpSpPr>
          <p:cNvPr id="5" name="Group 4"/>
          <p:cNvGrpSpPr/>
          <p:nvPr userDrawn="1"/>
        </p:nvGrpSpPr>
        <p:grpSpPr>
          <a:xfrm>
            <a:off x="64309" y="6206968"/>
            <a:ext cx="12077016" cy="668867"/>
            <a:chOff x="48232" y="6325506"/>
            <a:chExt cx="9057762" cy="668867"/>
          </a:xfrm>
        </p:grpSpPr>
        <p:pic>
          <p:nvPicPr>
            <p:cNvPr id="7" name="Picture 15" descr="C:\Users\Administrator\Desktop\BCG\BCG 3.0\로고\LG_CI_3D_RGB_Standard.png"/>
            <p:cNvPicPr>
              <a:picLocks noChangeAspect="1" noChangeArrowheads="1"/>
            </p:cNvPicPr>
            <p:nvPr userDrawn="1"/>
          </p:nvPicPr>
          <p:blipFill>
            <a:blip r:embed="rId13" cstate="print"/>
            <a:srcRect/>
            <a:stretch>
              <a:fillRect/>
            </a:stretch>
          </p:blipFill>
          <p:spPr bwMode="auto">
            <a:xfrm>
              <a:off x="8160354" y="6325506"/>
              <a:ext cx="945640" cy="668867"/>
            </a:xfrm>
            <a:prstGeom prst="rect">
              <a:avLst/>
            </a:prstGeom>
            <a:noFill/>
            <a:ln w="9525">
              <a:noFill/>
              <a:miter lim="800000"/>
              <a:headEnd/>
              <a:tailEnd/>
            </a:ln>
          </p:spPr>
        </p:pic>
        <p:sp>
          <p:nvSpPr>
            <p:cNvPr id="9" name="TextBox 8"/>
            <p:cNvSpPr txBox="1"/>
            <p:nvPr userDrawn="1"/>
          </p:nvSpPr>
          <p:spPr>
            <a:xfrm>
              <a:off x="48232" y="6719587"/>
              <a:ext cx="2446868" cy="221193"/>
            </a:xfrm>
            <a:prstGeom prst="rect">
              <a:avLst/>
            </a:prstGeom>
            <a:noFill/>
          </p:spPr>
          <p:txBody>
            <a:bodyPr wrap="square" rtlCol="0" anchor="ctr" anchorCtr="0">
              <a:noAutofit/>
              <a:scene3d>
                <a:camera prst="orthographicFront"/>
                <a:lightRig rig="soft" dir="t">
                  <a:rot lat="0" lon="0" rev="15600000"/>
                </a:lightRig>
              </a:scene3d>
              <a:sp3d extrusionH="57150" prstMaterial="softEdge">
                <a:bevelT w="25400" h="38100"/>
              </a:sp3d>
            </a:bodyPr>
            <a:lstStyle/>
            <a:p>
              <a:pPr defTabSz="970978"/>
              <a:r>
                <a:rPr lang="en-US" sz="1500" b="1" dirty="0">
                  <a:ln>
                    <a:solidFill>
                      <a:srgbClr val="FF0000"/>
                    </a:solidFill>
                  </a:ln>
                  <a:solidFill>
                    <a:srgbClr val="FF0000"/>
                  </a:solidFill>
                  <a:latin typeface="Freestyle Script" panose="030804020302050B0404" pitchFamily="66" charset="0"/>
                  <a:ea typeface="MS Gothic" panose="020B0609070205080204" pitchFamily="49" charset="-128"/>
                </a:rPr>
                <a:t>Be First, Do It Right, Work Smart</a:t>
              </a:r>
            </a:p>
          </p:txBody>
        </p:sp>
      </p:grpSp>
    </p:spTree>
    <p:extLst>
      <p:ext uri="{BB962C8B-B14F-4D97-AF65-F5344CB8AC3E}">
        <p14:creationId xmlns:p14="http://schemas.microsoft.com/office/powerpoint/2010/main" val="3681271824"/>
      </p:ext>
    </p:extLst>
  </p:cSld>
  <p:clrMap bg1="lt1" tx1="dk1" bg2="lt2" tx2="dk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31" r:id="rId11"/>
  </p:sldLayoutIdLst>
  <p:hf sldNum="0" hdr="0" ftr="0" dt="0"/>
  <p:txStyles>
    <p:titleStyle>
      <a:lvl1pPr algn="l" defTabSz="761970" rtl="0" eaLnBrk="1" latinLnBrk="0" hangingPunct="1">
        <a:lnSpc>
          <a:spcPct val="90000"/>
        </a:lnSpc>
        <a:spcBef>
          <a:spcPct val="0"/>
        </a:spcBef>
        <a:buNone/>
        <a:defRPr sz="2333" b="1" kern="1200">
          <a:solidFill>
            <a:schemeClr val="tx1"/>
          </a:solidFill>
          <a:latin typeface="Arial" panose="020B0604020202020204" pitchFamily="34" charset="0"/>
          <a:ea typeface="+mj-ea"/>
          <a:cs typeface="Arial" panose="020B0604020202020204" pitchFamily="34" charset="0"/>
        </a:defRPr>
      </a:lvl1pPr>
    </p:titleStyle>
    <p:bodyStyle>
      <a:lvl1pPr marL="190492" indent="-190492" algn="l" defTabSz="761970" rtl="0" eaLnBrk="1" latinLnBrk="0" hangingPunct="1">
        <a:lnSpc>
          <a:spcPct val="10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1pPr>
      <a:lvl2pPr marL="571477" indent="-190492" algn="l" defTabSz="761970" rtl="0" eaLnBrk="1" latinLnBrk="0" hangingPunct="1">
        <a:lnSpc>
          <a:spcPct val="100000"/>
        </a:lnSpc>
        <a:spcBef>
          <a:spcPts val="500"/>
        </a:spcBef>
        <a:buFont typeface="Calibri" panose="020F0502020204030204" pitchFamily="34" charset="0"/>
        <a:buChar char="‒"/>
        <a:defRPr sz="1833" kern="1200">
          <a:solidFill>
            <a:schemeClr val="tx1"/>
          </a:solidFill>
          <a:latin typeface="Arial" panose="020B0604020202020204" pitchFamily="34" charset="0"/>
          <a:ea typeface="+mn-ea"/>
          <a:cs typeface="Arial" panose="020B0604020202020204" pitchFamily="34" charset="0"/>
        </a:defRPr>
      </a:lvl2pPr>
      <a:lvl3pPr marL="952462" indent="-190492" algn="l" defTabSz="761970" rtl="0" eaLnBrk="1" latinLnBrk="0" hangingPunct="1">
        <a:lnSpc>
          <a:spcPct val="100000"/>
        </a:lnSpc>
        <a:spcBef>
          <a:spcPts val="500"/>
        </a:spcBef>
        <a:buFont typeface="Wingdings" panose="05000000000000000000" pitchFamily="2" charset="2"/>
        <a:buChar char="§"/>
        <a:defRPr sz="1667" kern="1200">
          <a:solidFill>
            <a:schemeClr val="tx1"/>
          </a:solidFill>
          <a:latin typeface="Arial" panose="020B0604020202020204" pitchFamily="34" charset="0"/>
          <a:ea typeface="+mn-ea"/>
          <a:cs typeface="Arial" panose="020B0604020202020204" pitchFamily="34" charset="0"/>
        </a:defRPr>
      </a:lvl3pPr>
      <a:lvl4pPr marL="1333447" indent="-190492" algn="l" defTabSz="761970" rtl="0" eaLnBrk="1" latinLnBrk="0" hangingPunct="1">
        <a:lnSpc>
          <a:spcPct val="100000"/>
        </a:lnSpc>
        <a:spcBef>
          <a:spcPts val="500"/>
        </a:spcBef>
        <a:buFont typeface="Arial" panose="020B0604020202020204" pitchFamily="34" charset="0"/>
        <a:buChar char="•"/>
        <a:defRPr sz="1500" kern="1200">
          <a:solidFill>
            <a:schemeClr val="tx1"/>
          </a:solidFill>
          <a:latin typeface="Arial" panose="020B0604020202020204" pitchFamily="34" charset="0"/>
          <a:ea typeface="+mn-ea"/>
          <a:cs typeface="Arial" panose="020B0604020202020204" pitchFamily="34" charset="0"/>
        </a:defRPr>
      </a:lvl4pPr>
      <a:lvl5pPr marL="1714431" indent="-190492" algn="l" defTabSz="761970" rtl="0" eaLnBrk="1" latinLnBrk="0" hangingPunct="1">
        <a:lnSpc>
          <a:spcPct val="100000"/>
        </a:lnSpc>
        <a:spcBef>
          <a:spcPts val="500"/>
        </a:spcBef>
        <a:buFont typeface="Calibri" panose="020F0502020204030204" pitchFamily="34" charset="0"/>
        <a:buChar char="‒"/>
        <a:defRPr sz="1500" kern="1200">
          <a:solidFill>
            <a:schemeClr val="tx1"/>
          </a:solidFill>
          <a:latin typeface="Arial" panose="020B0604020202020204" pitchFamily="34" charset="0"/>
          <a:ea typeface="+mn-ea"/>
          <a:cs typeface="Arial" panose="020B0604020202020204" pitchFamily="34" charset="0"/>
        </a:defRPr>
      </a:lvl5pPr>
      <a:lvl6pPr marL="2095416"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6pPr>
      <a:lvl7pPr marL="2476401"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7pPr>
      <a:lvl8pPr marL="2857386"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8pPr>
      <a:lvl9pPr marL="3238370"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9pPr>
    </p:bodyStyle>
    <p:otherStyle>
      <a:defPPr>
        <a:defRPr lang="en-US"/>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4.xml"/></Relationships>
</file>

<file path=ppt/slides/_rels/slide12.xml.rels><?xml version="1.0" encoding="UTF-8" standalone="yes"?>
<Relationships xmlns="http://schemas.openxmlformats.org/package/2006/relationships"><Relationship Id="rId3" Type="http://schemas.openxmlformats.org/officeDocument/2006/relationships/hyperlink" Target="https://www.yoctoproject.org/docs/latest/ref-manual/ref-manual.html#ubuntu-packages" TargetMode="External"/><Relationship Id="rId2" Type="http://schemas.openxmlformats.org/officeDocument/2006/relationships/notesSlide" Target="../notesSlides/notesSlide12.xml"/><Relationship Id="rId1" Type="http://schemas.openxmlformats.org/officeDocument/2006/relationships/slideLayout" Target="../slideLayouts/slideLayout35.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3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4.xml"/></Relationships>
</file>

<file path=ppt/slides/_rels/slide15.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15.xml"/><Relationship Id="rId1" Type="http://schemas.openxmlformats.org/officeDocument/2006/relationships/slideLayout" Target="../slideLayouts/slideLayout35.xml"/><Relationship Id="rId5" Type="http://schemas.openxmlformats.org/officeDocument/2006/relationships/image" Target="../media/image13.png"/><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5.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5.xml"/></Relationships>
</file>

<file path=ppt/slides/_rels/slide19.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17.xml"/><Relationship Id="rId1" Type="http://schemas.openxmlformats.org/officeDocument/2006/relationships/slideLayout" Target="../slideLayouts/slideLayout3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5.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3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5.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2.xml"/><Relationship Id="rId1" Type="http://schemas.openxmlformats.org/officeDocument/2006/relationships/slideLayout" Target="../slideLayouts/slideLayout35.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3.xml"/><Relationship Id="rId1" Type="http://schemas.openxmlformats.org/officeDocument/2006/relationships/slideLayout" Target="../slideLayouts/slideLayout3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5.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5.xml"/><Relationship Id="rId1" Type="http://schemas.openxmlformats.org/officeDocument/2006/relationships/slideLayout" Target="../slideLayouts/slideLayout3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4.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8.xml"/><Relationship Id="rId1" Type="http://schemas.openxmlformats.org/officeDocument/2006/relationships/slideLayout" Target="../slideLayouts/slideLayout35.xml"/><Relationship Id="rId4" Type="http://schemas.openxmlformats.org/officeDocument/2006/relationships/image" Target="../media/image22.png"/></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9.xml"/><Relationship Id="rId1" Type="http://schemas.openxmlformats.org/officeDocument/2006/relationships/slideLayout" Target="../slideLayouts/slideLayout3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4.xml"/></Relationships>
</file>

<file path=ppt/slides/_rels/slide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1.xml"/><Relationship Id="rId1" Type="http://schemas.openxmlformats.org/officeDocument/2006/relationships/slideLayout" Target="../slideLayouts/slideLayout3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5.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35.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4.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35.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6.xml"/><Relationship Id="rId1" Type="http://schemas.openxmlformats.org/officeDocument/2006/relationships/slideLayout" Target="../slideLayouts/slideLayout35.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35.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35.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3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6" name="Text Box 168"/>
          <p:cNvSpPr txBox="1">
            <a:spLocks noChangeArrowheads="1"/>
          </p:cNvSpPr>
          <p:nvPr/>
        </p:nvSpPr>
        <p:spPr bwMode="auto">
          <a:xfrm>
            <a:off x="9472612" y="0"/>
            <a:ext cx="2719388" cy="313920"/>
          </a:xfrm>
          <a:prstGeom prst="rect">
            <a:avLst/>
          </a:prstGeom>
          <a:noFill/>
          <a:ln w="9525">
            <a:solidFill>
              <a:srgbClr val="FF0000"/>
            </a:solidFill>
            <a:miter lim="800000"/>
            <a:headEnd/>
            <a:tailEnd/>
          </a:ln>
        </p:spPr>
        <p:txBody>
          <a:bodyPr lIns="91429" tIns="45714" rIns="91429" bIns="45714">
            <a:spAutoFit/>
          </a:bodyPr>
          <a:lstStyle/>
          <a:p>
            <a:r>
              <a:rPr lang="en-US" altLang="ko-KR" b="1" dirty="0">
                <a:solidFill>
                  <a:srgbClr val="FF0000"/>
                </a:solidFill>
                <a:latin typeface="Arial" charset="0"/>
                <a:ea typeface="돋움" pitchFamily="50" charset="-127"/>
              </a:rPr>
              <a:t>LGE Internal Use Only</a:t>
            </a:r>
          </a:p>
        </p:txBody>
      </p:sp>
      <p:sp>
        <p:nvSpPr>
          <p:cNvPr id="5" name="직사각형 8"/>
          <p:cNvSpPr/>
          <p:nvPr/>
        </p:nvSpPr>
        <p:spPr>
          <a:xfrm>
            <a:off x="1140078" y="1856740"/>
            <a:ext cx="9911844" cy="1524000"/>
          </a:xfrm>
          <a:prstGeom prst="rect">
            <a:avLst/>
          </a:prstGeom>
          <a:solidFill>
            <a:srgbClr val="40404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altLang="ko-KR" sz="3600" b="1" dirty="0">
                <a:latin typeface="Calibri" pitchFamily="34" charset="0"/>
              </a:rPr>
              <a:t>Embedded Linux using Yocto</a:t>
            </a:r>
          </a:p>
        </p:txBody>
      </p:sp>
      <p:sp>
        <p:nvSpPr>
          <p:cNvPr id="7" name="직사각형 12"/>
          <p:cNvSpPr/>
          <p:nvPr/>
        </p:nvSpPr>
        <p:spPr>
          <a:xfrm>
            <a:off x="5381698" y="6305788"/>
            <a:ext cx="1428596" cy="369332"/>
          </a:xfrm>
          <a:prstGeom prst="rect">
            <a:avLst/>
          </a:prstGeom>
        </p:spPr>
        <p:txBody>
          <a:bodyPr wrap="none">
            <a:spAutoFit/>
          </a:bodyPr>
          <a:lstStyle/>
          <a:p>
            <a:pPr algn="ctr" latinLnBrk="0">
              <a:defRPr/>
            </a:pPr>
            <a:r>
              <a:rPr lang="fr-FR" altLang="fr-FR" b="1" kern="0" baseline="30000">
                <a:solidFill>
                  <a:schemeClr val="bg1"/>
                </a:solidFill>
                <a:latin typeface="Calibri" pitchFamily="34" charset="0"/>
                <a:ea typeface="맑은 고딕" panose="020B0503020000020004" pitchFamily="50" charset="-127"/>
              </a:rPr>
              <a:t>01st</a:t>
            </a:r>
            <a:r>
              <a:rPr kumimoji="0" lang="fr-FR" altLang="fr-FR" b="1" kern="0" baseline="30000">
                <a:solidFill>
                  <a:schemeClr val="bg1"/>
                </a:solidFill>
                <a:latin typeface="Calibri" pitchFamily="34" charset="0"/>
                <a:ea typeface="맑은 고딕" panose="020B0503020000020004" pitchFamily="50" charset="-127"/>
              </a:rPr>
              <a:t> </a:t>
            </a:r>
            <a:r>
              <a:rPr lang="fr-FR" altLang="fr-FR" b="1" kern="0">
                <a:solidFill>
                  <a:schemeClr val="bg1"/>
                </a:solidFill>
                <a:latin typeface="Calibri" pitchFamily="34" charset="0"/>
                <a:ea typeface="맑은 고딕" panose="020B0503020000020004" pitchFamily="50" charset="-127"/>
              </a:rPr>
              <a:t>Dec</a:t>
            </a:r>
            <a:r>
              <a:rPr kumimoji="0" lang="fr-FR" altLang="fr-FR" b="1" kern="0">
                <a:solidFill>
                  <a:schemeClr val="bg1"/>
                </a:solidFill>
                <a:latin typeface="Calibri" pitchFamily="34" charset="0"/>
                <a:ea typeface="맑은 고딕" panose="020B0503020000020004" pitchFamily="50" charset="-127"/>
              </a:rPr>
              <a:t>, </a:t>
            </a:r>
            <a:r>
              <a:rPr kumimoji="0" lang="fr-FR" altLang="fr-FR" b="1" kern="0" dirty="0">
                <a:solidFill>
                  <a:schemeClr val="bg1"/>
                </a:solidFill>
                <a:latin typeface="Calibri" pitchFamily="34" charset="0"/>
                <a:ea typeface="맑은 고딕" panose="020B0503020000020004" pitchFamily="50" charset="-127"/>
              </a:rPr>
              <a:t>2021</a:t>
            </a:r>
          </a:p>
        </p:txBody>
      </p:sp>
    </p:spTree>
    <p:extLst>
      <p:ext uri="{BB962C8B-B14F-4D97-AF65-F5344CB8AC3E}">
        <p14:creationId xmlns:p14="http://schemas.microsoft.com/office/powerpoint/2010/main" val="4194357334"/>
      </p:ext>
    </p:extLst>
  </p:cSld>
  <p:clrMapOvr>
    <a:masterClrMapping/>
  </p:clrMapOvr>
  <mc:AlternateContent xmlns:mc="http://schemas.openxmlformats.org/markup-compatibility/2006" xmlns:p14="http://schemas.microsoft.com/office/powerpoint/2010/main">
    <mc:Choice Requires="p14">
      <p:transition p14:dur="300" advClick="0" advTm="5000">
        <p:fade/>
      </p:transition>
    </mc:Choice>
    <mc:Fallback xmlns="">
      <p:transition advClick="0" advTm="5000">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Directory struct: meta-yocto-bsp</a:t>
            </a:r>
          </a:p>
        </p:txBody>
      </p:sp>
      <p:sp>
        <p:nvSpPr>
          <p:cNvPr id="3" name="Content Placeholder 2"/>
          <p:cNvSpPr>
            <a:spLocks noGrp="1"/>
          </p:cNvSpPr>
          <p:nvPr>
            <p:ph idx="1"/>
          </p:nvPr>
        </p:nvSpPr>
        <p:spPr/>
        <p:txBody>
          <a:bodyPr>
            <a:normAutofit fontScale="92500" lnSpcReduction="10000"/>
          </a:bodyPr>
          <a:lstStyle/>
          <a:p>
            <a:pPr algn="just"/>
            <a:r>
              <a:rPr lang="en-US"/>
              <a:t>A Board Support Package (BSP) is a collection of information that defines how to support a particular hardware device, set of devices, or hardware platform</a:t>
            </a:r>
          </a:p>
          <a:p>
            <a:pPr algn="just"/>
            <a:r>
              <a:rPr lang="en-US"/>
              <a:t>The BSP includes information about the hardware features present on the device and kernel configuration information along with any additional hardware drivers required.</a:t>
            </a:r>
          </a:p>
          <a:p>
            <a:pPr algn="just"/>
            <a:r>
              <a:rPr lang="en-US"/>
              <a:t>The BSP also lists any additional software components required in addition to a generic Linux software stack for both essential and optional platform features.</a:t>
            </a:r>
          </a:p>
          <a:p>
            <a:pPr algn="just"/>
            <a:r>
              <a:rPr lang="en-US"/>
              <a:t>The meta-yocto-bsp layer in Poky maintains several BSPs such as the Beaglebone, EdgeRouter, and generic versions of both 32-bit and 64-bit IA machines.</a:t>
            </a:r>
          </a:p>
          <a:p>
            <a:pPr algn="just"/>
            <a:r>
              <a:rPr lang="en-US"/>
              <a:t>Machines supported</a:t>
            </a:r>
          </a:p>
          <a:p>
            <a:pPr lvl="1" algn="just"/>
            <a:r>
              <a:rPr lang="en-US"/>
              <a:t>Texas Instruments BeagleBone (beaglebone)</a:t>
            </a:r>
          </a:p>
          <a:p>
            <a:pPr lvl="1" algn="just"/>
            <a:r>
              <a:rPr lang="en-US"/>
              <a:t>Freescale MPC8315E-RDB (mpc8315e-rdb)</a:t>
            </a:r>
          </a:p>
          <a:p>
            <a:pPr lvl="1" algn="just"/>
            <a:r>
              <a:rPr lang="en-US"/>
              <a:t>Intel x86-based PCs and devices (genericx86 and genericx86-64)</a:t>
            </a:r>
          </a:p>
          <a:p>
            <a:pPr lvl="1" algn="just"/>
            <a:r>
              <a:rPr lang="en-US"/>
              <a:t>Ubiquiti Networks EdgeRouter Lite (edgerouter)</a:t>
            </a:r>
          </a:p>
          <a:p>
            <a:pPr algn="just"/>
            <a:endParaRPr lang="en-US"/>
          </a:p>
          <a:p>
            <a:pPr algn="just"/>
            <a:r>
              <a:rPr lang="en-US"/>
              <a:t>Note: To develop on different hardware, you will need to complement Poky with hardware-specific Yocto layers.</a:t>
            </a:r>
          </a:p>
          <a:p>
            <a:pPr algn="just"/>
            <a:r>
              <a:rPr lang="en-US"/>
              <a:t>Yocto source repositories, we can find some other supported BSP: https://git.yoctoproject.org</a:t>
            </a:r>
          </a:p>
        </p:txBody>
      </p:sp>
    </p:spTree>
    <p:extLst>
      <p:ext uri="{BB962C8B-B14F-4D97-AF65-F5344CB8AC3E}">
        <p14:creationId xmlns:p14="http://schemas.microsoft.com/office/powerpoint/2010/main" val="195469284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itle 1"/>
          <p:cNvSpPr>
            <a:spLocks noGrp="1"/>
          </p:cNvSpPr>
          <p:nvPr>
            <p:ph type="title"/>
          </p:nvPr>
        </p:nvSpPr>
        <p:spPr>
          <a:xfrm>
            <a:off x="1290952" y="98205"/>
            <a:ext cx="4728849" cy="407701"/>
          </a:xfrm>
        </p:spPr>
        <p:txBody>
          <a:bodyPr>
            <a:normAutofit fontScale="90000"/>
          </a:bodyPr>
          <a:lstStyle/>
          <a:p>
            <a:r>
              <a:rPr lang="en-US" altLang="ko-KR" dirty="0"/>
              <a:t>Agenda</a:t>
            </a:r>
            <a:endParaRPr lang="ko-KR" altLang="en-US" dirty="0"/>
          </a:p>
        </p:txBody>
      </p:sp>
      <p:sp>
        <p:nvSpPr>
          <p:cNvPr id="28" name="TextBox 27"/>
          <p:cNvSpPr txBox="1"/>
          <p:nvPr/>
        </p:nvSpPr>
        <p:spPr>
          <a:xfrm>
            <a:off x="1685951" y="998973"/>
            <a:ext cx="9002370" cy="2308324"/>
          </a:xfrm>
          <a:prstGeom prst="rect">
            <a:avLst/>
          </a:prstGeom>
          <a:noFill/>
        </p:spPr>
        <p:txBody>
          <a:bodyPr wrap="square" rtlCol="0">
            <a:spAutoFit/>
          </a:bodyPr>
          <a:lstStyle/>
          <a:p>
            <a:pPr marL="457200" lvl="0" indent="-457200" latinLnBrk="1">
              <a:lnSpc>
                <a:spcPct val="150000"/>
              </a:lnSpc>
              <a:buFont typeface="+mj-lt"/>
              <a:buAutoNum type="arabicPeriod"/>
              <a:defRPr/>
            </a:pPr>
            <a:r>
              <a:rPr lang="en-US" altLang="ko-KR" sz="2400" dirty="0">
                <a:solidFill>
                  <a:schemeClr val="bg2"/>
                </a:solidFill>
                <a:latin typeface="Arial Narrow" panose="020B0606020202030204" pitchFamily="34" charset="0"/>
                <a:cs typeface="Arial" panose="020B0604020202020204" pitchFamily="34" charset="0"/>
              </a:rPr>
              <a:t>Introduction about Yocto</a:t>
            </a:r>
          </a:p>
          <a:p>
            <a:pPr marL="457200" lvl="0" indent="-457200" latinLnBrk="1">
              <a:lnSpc>
                <a:spcPct val="150000"/>
              </a:lnSpc>
              <a:buFont typeface="+mj-lt"/>
              <a:buAutoNum type="arabicPeriod"/>
              <a:defRPr/>
            </a:pPr>
            <a:r>
              <a:rPr lang="en-US" altLang="ko-KR" sz="2400" b="1" dirty="0">
                <a:latin typeface="Arial Narrow" panose="020B0606020202030204" pitchFamily="34" charset="0"/>
                <a:cs typeface="Arial" panose="020B0604020202020204" pitchFamily="34" charset="0"/>
              </a:rPr>
              <a:t>Quick start with poky</a:t>
            </a:r>
          </a:p>
          <a:p>
            <a:pPr marL="457200" lvl="0" indent="-457200" latinLnBrk="1">
              <a:lnSpc>
                <a:spcPct val="150000"/>
              </a:lnSpc>
              <a:buFont typeface="+mj-lt"/>
              <a:buAutoNum type="arabicPeriod"/>
              <a:defRPr/>
            </a:pPr>
            <a:r>
              <a:rPr lang="en-US" altLang="ko-KR" sz="2400" dirty="0">
                <a:solidFill>
                  <a:schemeClr val="bg2">
                    <a:lumMod val="90000"/>
                  </a:schemeClr>
                </a:solidFill>
                <a:latin typeface="Arial Narrow" panose="020B0606020202030204" pitchFamily="34" charset="0"/>
                <a:cs typeface="Arial" panose="020B0604020202020204" pitchFamily="34" charset="0"/>
              </a:rPr>
              <a:t>Concepts in Yocto</a:t>
            </a:r>
          </a:p>
          <a:p>
            <a:pPr marL="457200" lvl="0" indent="-457200" latinLnBrk="1">
              <a:lnSpc>
                <a:spcPct val="150000"/>
              </a:lnSpc>
              <a:buFont typeface="+mj-lt"/>
              <a:buAutoNum type="arabicPeriod"/>
              <a:defRPr/>
            </a:pPr>
            <a:r>
              <a:rPr lang="en-US" altLang="ko-KR" sz="2400" dirty="0">
                <a:solidFill>
                  <a:schemeClr val="bg2">
                    <a:lumMod val="90000"/>
                  </a:schemeClr>
                </a:solidFill>
                <a:latin typeface="Arial Narrow" panose="020B0606020202030204" pitchFamily="34" charset="0"/>
                <a:cs typeface="Arial" panose="020B0604020202020204" pitchFamily="34" charset="0"/>
              </a:rPr>
              <a:t>Practice with layer, bitbake</a:t>
            </a:r>
          </a:p>
        </p:txBody>
      </p:sp>
    </p:spTree>
    <p:extLst>
      <p:ext uri="{BB962C8B-B14F-4D97-AF65-F5344CB8AC3E}">
        <p14:creationId xmlns:p14="http://schemas.microsoft.com/office/powerpoint/2010/main" val="41074723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Quick start with poky: Prerequisites for Poky</a:t>
            </a:r>
          </a:p>
        </p:txBody>
      </p:sp>
      <p:sp>
        <p:nvSpPr>
          <p:cNvPr id="3" name="Content Placeholder 2"/>
          <p:cNvSpPr>
            <a:spLocks noGrp="1"/>
          </p:cNvSpPr>
          <p:nvPr>
            <p:ph idx="1"/>
          </p:nvPr>
        </p:nvSpPr>
        <p:spPr/>
        <p:txBody>
          <a:bodyPr>
            <a:normAutofit/>
          </a:bodyPr>
          <a:lstStyle/>
          <a:p>
            <a:r>
              <a:rPr lang="en-US" sz="1800"/>
              <a:t>50 Gbytes of free disk space</a:t>
            </a:r>
          </a:p>
          <a:p>
            <a:r>
              <a:rPr lang="en-US" sz="1800"/>
              <a:t>Runs a supported Linux distribution (i.e. recent releases of Fedora, openSUSE, CentOS, Debian, or Ubuntu). </a:t>
            </a:r>
          </a:p>
          <a:p>
            <a:r>
              <a:rPr lang="en-US" sz="1800"/>
              <a:t>Git 1.8.3.1 or greater	tar 1.27 or greater	Python 3.4.0 or greater.</a:t>
            </a:r>
          </a:p>
          <a:p>
            <a:pPr marL="0" indent="0">
              <a:buNone/>
            </a:pPr>
            <a:r>
              <a:rPr lang="en-US" sz="1800"/>
              <a:t>Packages and package installation vary depending on your development system.</a:t>
            </a:r>
          </a:p>
          <a:p>
            <a:pPr marL="0" indent="0">
              <a:buNone/>
            </a:pPr>
            <a:r>
              <a:rPr lang="en-US" sz="1800"/>
              <a:t>(*) Install the required packages for Yocto to Work from        </a:t>
            </a:r>
            <a:r>
              <a:rPr lang="en-US" sz="1800">
                <a:hlinkClick r:id="rId3"/>
              </a:rPr>
              <a:t>https://www.yoctoproject.org/docs/latest/ref-manual/ref-manual.html#ubuntu-packages</a:t>
            </a:r>
            <a:endParaRPr lang="en-US" sz="1800"/>
          </a:p>
          <a:p>
            <a:pPr marL="0" indent="0">
              <a:buNone/>
            </a:pPr>
            <a:endParaRPr lang="en-US" sz="1800"/>
          </a:p>
          <a:p>
            <a:pPr marL="0" indent="0">
              <a:buNone/>
            </a:pPr>
            <a:endParaRPr lang="en-US" sz="1800"/>
          </a:p>
          <a:p>
            <a:pPr marL="0" indent="0">
              <a:buNone/>
            </a:pPr>
            <a:endParaRPr lang="en-US" sz="1800"/>
          </a:p>
          <a:p>
            <a:pPr marL="0" indent="0">
              <a:buNone/>
            </a:pPr>
            <a:r>
              <a:rPr lang="en-US" sz="1800" b="1"/>
              <a:t>For ubuntu</a:t>
            </a:r>
          </a:p>
          <a:p>
            <a:pPr marL="0" indent="0">
              <a:buNone/>
            </a:pPr>
            <a:r>
              <a:rPr lang="en-US" sz="1800"/>
              <a:t>$ sudo apt-get install gawk wget git-core diffstat unzip texinfo gcc-multilib \    build-essential chrpath socat cpio python python3 python3-pip python3-pexpect \    xz-utils debianutils iputils-ping python3-git python3-jinja2 libegl1-mesa libsdl1.2-dev \    pylint3 xterm</a:t>
            </a:r>
          </a:p>
        </p:txBody>
      </p:sp>
    </p:spTree>
    <p:extLst>
      <p:ext uri="{BB962C8B-B14F-4D97-AF65-F5344CB8AC3E}">
        <p14:creationId xmlns:p14="http://schemas.microsoft.com/office/powerpoint/2010/main" val="367671577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Quick start with poky: how to build and run</a:t>
            </a:r>
          </a:p>
        </p:txBody>
      </p:sp>
      <p:sp>
        <p:nvSpPr>
          <p:cNvPr id="3" name="Content Placeholder 2"/>
          <p:cNvSpPr>
            <a:spLocks noGrp="1"/>
          </p:cNvSpPr>
          <p:nvPr>
            <p:ph idx="1"/>
          </p:nvPr>
        </p:nvSpPr>
        <p:spPr>
          <a:xfrm>
            <a:off x="428979" y="812803"/>
            <a:ext cx="11404601" cy="1773236"/>
          </a:xfrm>
        </p:spPr>
        <p:txBody>
          <a:bodyPr>
            <a:normAutofit lnSpcReduction="10000"/>
          </a:bodyPr>
          <a:lstStyle/>
          <a:p>
            <a:r>
              <a:rPr lang="en-US"/>
              <a:t>git clone git://git.yoctoproject.org/poky</a:t>
            </a:r>
          </a:p>
          <a:p>
            <a:r>
              <a:rPr lang="en-US"/>
              <a:t>git checkout zeus</a:t>
            </a:r>
          </a:p>
          <a:p>
            <a:r>
              <a:rPr lang="en-US"/>
              <a:t>source poky/oe-init-build-env [ build_directory ] -&gt; create build directory</a:t>
            </a:r>
          </a:p>
          <a:p>
            <a:r>
              <a:rPr lang="en-US"/>
              <a:t>bitbake core-image-minimal</a:t>
            </a:r>
          </a:p>
          <a:p>
            <a:r>
              <a:rPr lang="en-US"/>
              <a:t>runqemu</a:t>
            </a:r>
          </a:p>
        </p:txBody>
      </p:sp>
      <p:pic>
        <p:nvPicPr>
          <p:cNvPr id="4" name="Picture 3">
            <a:extLst>
              <a:ext uri="{FF2B5EF4-FFF2-40B4-BE49-F238E27FC236}">
                <a16:creationId xmlns:a16="http://schemas.microsoft.com/office/drawing/2014/main" xmlns="" id="{0C59A47B-384D-D949-919E-19FC199FB6F9}"/>
              </a:ext>
            </a:extLst>
          </p:cNvPr>
          <p:cNvPicPr>
            <a:picLocks noChangeAspect="1"/>
          </p:cNvPicPr>
          <p:nvPr/>
        </p:nvPicPr>
        <p:blipFill>
          <a:blip r:embed="rId3"/>
          <a:stretch>
            <a:fillRect/>
          </a:stretch>
        </p:blipFill>
        <p:spPr>
          <a:xfrm>
            <a:off x="1985995" y="2653773"/>
            <a:ext cx="8000967" cy="3657734"/>
          </a:xfrm>
          <a:prstGeom prst="rect">
            <a:avLst/>
          </a:prstGeom>
        </p:spPr>
      </p:pic>
    </p:spTree>
    <p:extLst>
      <p:ext uri="{BB962C8B-B14F-4D97-AF65-F5344CB8AC3E}">
        <p14:creationId xmlns:p14="http://schemas.microsoft.com/office/powerpoint/2010/main" val="86812277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itle 1"/>
          <p:cNvSpPr>
            <a:spLocks noGrp="1"/>
          </p:cNvSpPr>
          <p:nvPr>
            <p:ph type="title"/>
          </p:nvPr>
        </p:nvSpPr>
        <p:spPr>
          <a:xfrm>
            <a:off x="1290952" y="98205"/>
            <a:ext cx="4728849" cy="407701"/>
          </a:xfrm>
        </p:spPr>
        <p:txBody>
          <a:bodyPr>
            <a:normAutofit fontScale="90000"/>
          </a:bodyPr>
          <a:lstStyle/>
          <a:p>
            <a:r>
              <a:rPr lang="en-US" altLang="ko-KR" dirty="0"/>
              <a:t>Agenda</a:t>
            </a:r>
            <a:endParaRPr lang="ko-KR" altLang="en-US" dirty="0"/>
          </a:p>
        </p:txBody>
      </p:sp>
      <p:sp>
        <p:nvSpPr>
          <p:cNvPr id="28" name="TextBox 27"/>
          <p:cNvSpPr txBox="1"/>
          <p:nvPr/>
        </p:nvSpPr>
        <p:spPr>
          <a:xfrm>
            <a:off x="1685951" y="998973"/>
            <a:ext cx="9002370" cy="2308324"/>
          </a:xfrm>
          <a:prstGeom prst="rect">
            <a:avLst/>
          </a:prstGeom>
          <a:noFill/>
        </p:spPr>
        <p:txBody>
          <a:bodyPr wrap="square" rtlCol="0">
            <a:spAutoFit/>
          </a:bodyPr>
          <a:lstStyle/>
          <a:p>
            <a:pPr marL="457200" lvl="0" indent="-457200" latinLnBrk="1">
              <a:lnSpc>
                <a:spcPct val="150000"/>
              </a:lnSpc>
              <a:buFont typeface="+mj-lt"/>
              <a:buAutoNum type="arabicPeriod"/>
              <a:defRPr/>
            </a:pPr>
            <a:r>
              <a:rPr lang="en-US" altLang="ko-KR" sz="2400" dirty="0">
                <a:solidFill>
                  <a:schemeClr val="bg2"/>
                </a:solidFill>
                <a:latin typeface="Arial Narrow" panose="020B0606020202030204" pitchFamily="34" charset="0"/>
                <a:cs typeface="Arial" panose="020B0604020202020204" pitchFamily="34" charset="0"/>
              </a:rPr>
              <a:t>Introduction about Yocto</a:t>
            </a:r>
          </a:p>
          <a:p>
            <a:pPr marL="457200" lvl="0" indent="-457200" latinLnBrk="1">
              <a:lnSpc>
                <a:spcPct val="150000"/>
              </a:lnSpc>
              <a:buFont typeface="+mj-lt"/>
              <a:buAutoNum type="arabicPeriod"/>
              <a:defRPr/>
            </a:pPr>
            <a:r>
              <a:rPr lang="en-US" altLang="ko-KR" sz="2400" dirty="0">
                <a:solidFill>
                  <a:schemeClr val="bg2"/>
                </a:solidFill>
                <a:latin typeface="Arial Narrow" panose="020B0606020202030204" pitchFamily="34" charset="0"/>
                <a:cs typeface="Arial" panose="020B0604020202020204" pitchFamily="34" charset="0"/>
              </a:rPr>
              <a:t>Quick start with poky</a:t>
            </a:r>
          </a:p>
          <a:p>
            <a:pPr marL="457200" lvl="0" indent="-457200" latinLnBrk="1">
              <a:lnSpc>
                <a:spcPct val="150000"/>
              </a:lnSpc>
              <a:buFont typeface="+mj-lt"/>
              <a:buAutoNum type="arabicPeriod"/>
              <a:defRPr/>
            </a:pPr>
            <a:r>
              <a:rPr lang="en-US" altLang="ko-KR" sz="2400" b="1" dirty="0">
                <a:latin typeface="Arial Narrow" panose="020B0606020202030204" pitchFamily="34" charset="0"/>
                <a:cs typeface="Arial" panose="020B0604020202020204" pitchFamily="34" charset="0"/>
              </a:rPr>
              <a:t>Concepts in Yocto</a:t>
            </a:r>
          </a:p>
          <a:p>
            <a:pPr marL="457200" lvl="0" indent="-457200" latinLnBrk="1">
              <a:lnSpc>
                <a:spcPct val="150000"/>
              </a:lnSpc>
              <a:buFont typeface="+mj-lt"/>
              <a:buAutoNum type="arabicPeriod"/>
              <a:defRPr/>
            </a:pPr>
            <a:r>
              <a:rPr lang="en-US" altLang="ko-KR" sz="2400" dirty="0">
                <a:solidFill>
                  <a:schemeClr val="bg2">
                    <a:lumMod val="90000"/>
                  </a:schemeClr>
                </a:solidFill>
                <a:latin typeface="Arial Narrow" panose="020B0606020202030204" pitchFamily="34" charset="0"/>
                <a:cs typeface="Arial" panose="020B0604020202020204" pitchFamily="34" charset="0"/>
              </a:rPr>
              <a:t>Practice with layer, bitbake</a:t>
            </a:r>
          </a:p>
        </p:txBody>
      </p:sp>
    </p:spTree>
    <p:extLst>
      <p:ext uri="{BB962C8B-B14F-4D97-AF65-F5344CB8AC3E}">
        <p14:creationId xmlns:p14="http://schemas.microsoft.com/office/powerpoint/2010/main" val="312263100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Terminology: Bitbake</a:t>
            </a:r>
          </a:p>
        </p:txBody>
      </p:sp>
      <p:sp>
        <p:nvSpPr>
          <p:cNvPr id="3" name="Content Placeholder 2"/>
          <p:cNvSpPr>
            <a:spLocks noGrp="1"/>
          </p:cNvSpPr>
          <p:nvPr>
            <p:ph idx="1"/>
          </p:nvPr>
        </p:nvSpPr>
        <p:spPr/>
        <p:txBody>
          <a:bodyPr>
            <a:noAutofit/>
          </a:bodyPr>
          <a:lstStyle/>
          <a:p>
            <a:r>
              <a:rPr lang="en-US" sz="1600"/>
              <a:t>Bitbake is a core component of the Yocto Project.</a:t>
            </a:r>
          </a:p>
          <a:p>
            <a:r>
              <a:rPr lang="en-US" sz="1600"/>
              <a:t>It basically performs the same functionality as of make.</a:t>
            </a:r>
          </a:p>
          <a:p>
            <a:r>
              <a:rPr lang="en-US" sz="1600"/>
              <a:t>It's a task scheduler that parses python and shell script mixed code</a:t>
            </a:r>
          </a:p>
          <a:p>
            <a:r>
              <a:rPr lang="en-US" sz="1600"/>
              <a:t>The code parsed generates and runs tasks, which are basically a set of steps ordered according to code's dependencies.</a:t>
            </a:r>
          </a:p>
          <a:p>
            <a:r>
              <a:rPr lang="en-US" sz="1600"/>
              <a:t>It reads recipes and follows them by fetching packages, building them and incorporating the results into bootable images.</a:t>
            </a:r>
          </a:p>
          <a:p>
            <a:r>
              <a:rPr lang="en-US" sz="1600"/>
              <a:t>It keeps track of all tasks being processed in order to ensure completion, maximizing the use of processing resources to reduce build time and being predictable.</a:t>
            </a:r>
          </a:p>
        </p:txBody>
      </p:sp>
      <p:pic>
        <p:nvPicPr>
          <p:cNvPr id="4" name="Picture 3">
            <a:extLst>
              <a:ext uri="{FF2B5EF4-FFF2-40B4-BE49-F238E27FC236}">
                <a16:creationId xmlns:a16="http://schemas.microsoft.com/office/drawing/2014/main" xmlns="" id="{2FCE3422-3815-264C-AB66-90C847CC24B9}"/>
              </a:ext>
            </a:extLst>
          </p:cNvPr>
          <p:cNvPicPr>
            <a:picLocks noChangeAspect="1"/>
          </p:cNvPicPr>
          <p:nvPr/>
        </p:nvPicPr>
        <p:blipFill>
          <a:blip r:embed="rId3"/>
          <a:stretch>
            <a:fillRect/>
          </a:stretch>
        </p:blipFill>
        <p:spPr>
          <a:xfrm>
            <a:off x="877521" y="3109622"/>
            <a:ext cx="5253758" cy="3064692"/>
          </a:xfrm>
          <a:prstGeom prst="rect">
            <a:avLst/>
          </a:prstGeom>
        </p:spPr>
      </p:pic>
      <p:pic>
        <p:nvPicPr>
          <p:cNvPr id="6" name="Picture 5"/>
          <p:cNvPicPr>
            <a:picLocks noChangeAspect="1"/>
          </p:cNvPicPr>
          <p:nvPr/>
        </p:nvPicPr>
        <p:blipFill>
          <a:blip r:embed="rId4"/>
          <a:stretch>
            <a:fillRect/>
          </a:stretch>
        </p:blipFill>
        <p:spPr>
          <a:xfrm>
            <a:off x="7018542" y="2869127"/>
            <a:ext cx="4467225" cy="2028825"/>
          </a:xfrm>
          <a:prstGeom prst="rect">
            <a:avLst/>
          </a:prstGeom>
        </p:spPr>
      </p:pic>
      <p:pic>
        <p:nvPicPr>
          <p:cNvPr id="7" name="Picture 6"/>
          <p:cNvPicPr>
            <a:picLocks noChangeAspect="1"/>
          </p:cNvPicPr>
          <p:nvPr/>
        </p:nvPicPr>
        <p:blipFill>
          <a:blip r:embed="rId5"/>
          <a:stretch>
            <a:fillRect/>
          </a:stretch>
        </p:blipFill>
        <p:spPr>
          <a:xfrm>
            <a:off x="7018542" y="4854573"/>
            <a:ext cx="4467224" cy="857250"/>
          </a:xfrm>
          <a:prstGeom prst="rect">
            <a:avLst/>
          </a:prstGeom>
        </p:spPr>
      </p:pic>
    </p:spTree>
    <p:extLst>
      <p:ext uri="{BB962C8B-B14F-4D97-AF65-F5344CB8AC3E}">
        <p14:creationId xmlns:p14="http://schemas.microsoft.com/office/powerpoint/2010/main" val="97349929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Terminology: Metadata</a:t>
            </a:r>
          </a:p>
        </p:txBody>
      </p:sp>
      <p:sp>
        <p:nvSpPr>
          <p:cNvPr id="3" name="Content Placeholder 2"/>
          <p:cNvSpPr>
            <a:spLocks noGrp="1"/>
          </p:cNvSpPr>
          <p:nvPr>
            <p:ph idx="1"/>
          </p:nvPr>
        </p:nvSpPr>
        <p:spPr/>
        <p:txBody>
          <a:bodyPr>
            <a:normAutofit/>
          </a:bodyPr>
          <a:lstStyle/>
          <a:p>
            <a:r>
              <a:rPr lang="en-US"/>
              <a:t>Yocto:</a:t>
            </a:r>
          </a:p>
          <a:p>
            <a:pPr lvl="1"/>
            <a:r>
              <a:rPr lang="en-US"/>
              <a:t>Metadata refers to the build </a:t>
            </a:r>
            <a:r>
              <a:rPr lang="en-US" smtClean="0"/>
              <a:t>instructions</a:t>
            </a:r>
          </a:p>
          <a:p>
            <a:pPr lvl="1"/>
            <a:r>
              <a:rPr lang="en-US" smtClean="0"/>
              <a:t>Data </a:t>
            </a:r>
            <a:r>
              <a:rPr lang="en-US"/>
              <a:t>used to control what things get built and to affect how they are </a:t>
            </a:r>
            <a:r>
              <a:rPr lang="en-US" smtClean="0"/>
              <a:t>build</a:t>
            </a:r>
            <a:endParaRPr lang="en-US"/>
          </a:p>
          <a:p>
            <a:pPr lvl="1"/>
            <a:r>
              <a:rPr lang="en-US"/>
              <a:t>Commands and data used to indicate what versions of software are used</a:t>
            </a:r>
          </a:p>
          <a:p>
            <a:pPr lvl="1"/>
            <a:r>
              <a:rPr lang="en-US"/>
              <a:t>Where they are obtained from</a:t>
            </a:r>
          </a:p>
          <a:p>
            <a:pPr lvl="1"/>
            <a:r>
              <a:rPr lang="en-US"/>
              <a:t>Changes or additions to the software itself (patches) which are used to fix bugs or customize the software for use in a particular situation</a:t>
            </a:r>
          </a:p>
          <a:p>
            <a:r>
              <a:rPr lang="en-US"/>
              <a:t>Metadata is collection of</a:t>
            </a:r>
          </a:p>
          <a:p>
            <a:pPr lvl="1"/>
            <a:r>
              <a:rPr lang="en-US"/>
              <a:t>Configuration files (.conf)</a:t>
            </a:r>
          </a:p>
          <a:p>
            <a:pPr lvl="1"/>
            <a:r>
              <a:rPr lang="en-US"/>
              <a:t>Recipes (.bb and .bbappend)</a:t>
            </a:r>
          </a:p>
          <a:p>
            <a:pPr lvl="1"/>
            <a:r>
              <a:rPr lang="en-US"/>
              <a:t>Classes (.bbclass)</a:t>
            </a:r>
          </a:p>
          <a:p>
            <a:pPr lvl="1"/>
            <a:r>
              <a:rPr lang="en-US"/>
              <a:t>Includes (.inc)</a:t>
            </a:r>
          </a:p>
        </p:txBody>
      </p:sp>
      <p:pic>
        <p:nvPicPr>
          <p:cNvPr id="4" name="Picture 3"/>
          <p:cNvPicPr>
            <a:picLocks noChangeAspect="1"/>
          </p:cNvPicPr>
          <p:nvPr/>
        </p:nvPicPr>
        <p:blipFill>
          <a:blip r:embed="rId2"/>
          <a:stretch>
            <a:fillRect/>
          </a:stretch>
        </p:blipFill>
        <p:spPr>
          <a:xfrm>
            <a:off x="6636773" y="2934475"/>
            <a:ext cx="5402463" cy="3813064"/>
          </a:xfrm>
          <a:prstGeom prst="rect">
            <a:avLst/>
          </a:prstGeom>
        </p:spPr>
      </p:pic>
    </p:spTree>
    <p:extLst>
      <p:ext uri="{BB962C8B-B14F-4D97-AF65-F5344CB8AC3E}">
        <p14:creationId xmlns:p14="http://schemas.microsoft.com/office/powerpoint/2010/main" val="278853709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Terminology: Recipes</a:t>
            </a:r>
          </a:p>
        </p:txBody>
      </p:sp>
      <p:sp>
        <p:nvSpPr>
          <p:cNvPr id="3" name="Content Placeholder 2"/>
          <p:cNvSpPr>
            <a:spLocks noGrp="1"/>
          </p:cNvSpPr>
          <p:nvPr>
            <p:ph idx="1"/>
          </p:nvPr>
        </p:nvSpPr>
        <p:spPr>
          <a:xfrm>
            <a:off x="428979" y="745070"/>
            <a:ext cx="11404601" cy="3340234"/>
          </a:xfrm>
        </p:spPr>
        <p:txBody>
          <a:bodyPr>
            <a:normAutofit/>
          </a:bodyPr>
          <a:lstStyle/>
          <a:p>
            <a:r>
              <a:rPr lang="en-US"/>
              <a:t>Yocto: A recipe is a set of instructions that is read and processed by the bitbake</a:t>
            </a:r>
          </a:p>
          <a:p>
            <a:r>
              <a:rPr lang="en-US"/>
              <a:t>Extension of Recipe: .bb</a:t>
            </a:r>
          </a:p>
          <a:p>
            <a:r>
              <a:rPr lang="en-US"/>
              <a:t>A recipe describes:</a:t>
            </a:r>
          </a:p>
          <a:p>
            <a:pPr lvl="1"/>
            <a:r>
              <a:rPr lang="en-US"/>
              <a:t>    Where to get source code: upstream project release, SCM, local project</a:t>
            </a:r>
          </a:p>
          <a:p>
            <a:pPr lvl="1"/>
            <a:r>
              <a:rPr lang="en-US"/>
              <a:t>    Which patches to apply</a:t>
            </a:r>
          </a:p>
          <a:p>
            <a:pPr lvl="1"/>
            <a:r>
              <a:rPr lang="en-US"/>
              <a:t>    Configuration options</a:t>
            </a:r>
          </a:p>
          <a:p>
            <a:pPr lvl="1"/>
            <a:r>
              <a:rPr lang="en-US"/>
              <a:t>    Compile options (library dependencies)</a:t>
            </a:r>
          </a:p>
          <a:p>
            <a:pPr lvl="1"/>
            <a:r>
              <a:rPr lang="en-US"/>
              <a:t>    Install</a:t>
            </a:r>
          </a:p>
          <a:p>
            <a:pPr lvl="1"/>
            <a:r>
              <a:rPr lang="en-US"/>
              <a:t>    License</a:t>
            </a:r>
          </a:p>
        </p:txBody>
      </p:sp>
      <p:pic>
        <p:nvPicPr>
          <p:cNvPr id="4" name="Picture 3"/>
          <p:cNvPicPr>
            <a:picLocks noChangeAspect="1"/>
          </p:cNvPicPr>
          <p:nvPr/>
        </p:nvPicPr>
        <p:blipFill>
          <a:blip r:embed="rId2"/>
          <a:stretch>
            <a:fillRect/>
          </a:stretch>
        </p:blipFill>
        <p:spPr>
          <a:xfrm>
            <a:off x="6131279" y="2610463"/>
            <a:ext cx="5366256" cy="3760839"/>
          </a:xfrm>
          <a:prstGeom prst="rect">
            <a:avLst/>
          </a:prstGeom>
        </p:spPr>
      </p:pic>
    </p:spTree>
    <p:extLst>
      <p:ext uri="{BB962C8B-B14F-4D97-AF65-F5344CB8AC3E}">
        <p14:creationId xmlns:p14="http://schemas.microsoft.com/office/powerpoint/2010/main" val="407776303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Terminology: Configuration file</a:t>
            </a:r>
          </a:p>
        </p:txBody>
      </p:sp>
      <p:sp>
        <p:nvSpPr>
          <p:cNvPr id="5" name="Rectangle 4"/>
          <p:cNvSpPr/>
          <p:nvPr/>
        </p:nvSpPr>
        <p:spPr>
          <a:xfrm>
            <a:off x="838200" y="1348105"/>
            <a:ext cx="10375900" cy="4247317"/>
          </a:xfrm>
          <a:prstGeom prst="rect">
            <a:avLst/>
          </a:prstGeom>
        </p:spPr>
        <p:txBody>
          <a:bodyPr wrap="square">
            <a:spAutoFit/>
          </a:bodyPr>
          <a:lstStyle/>
          <a:p>
            <a:pPr marL="285750" indent="-285750">
              <a:buFont typeface="Wingdings" pitchFamily="2" charset="2"/>
              <a:buChar char="Ø"/>
            </a:pPr>
            <a:r>
              <a:rPr lang="en-US"/>
              <a:t>Files which hold:</a:t>
            </a:r>
          </a:p>
          <a:p>
            <a:pPr marL="742950" lvl="1" indent="-285750">
              <a:buFont typeface="Arial" panose="020B0604020202020204" pitchFamily="34" charset="0"/>
              <a:buChar char="•"/>
            </a:pPr>
            <a:r>
              <a:rPr lang="en-US"/>
              <a:t>Global definition of variables</a:t>
            </a:r>
          </a:p>
          <a:p>
            <a:pPr marL="742950" lvl="1" indent="-285750">
              <a:buFont typeface="Arial" panose="020B0604020202020204" pitchFamily="34" charset="0"/>
              <a:buChar char="•"/>
            </a:pPr>
            <a:r>
              <a:rPr lang="en-US"/>
              <a:t>User defined variables and</a:t>
            </a:r>
          </a:p>
          <a:p>
            <a:pPr marL="742950" lvl="1" indent="-285750">
              <a:buFont typeface="Arial" panose="020B0604020202020204" pitchFamily="34" charset="0"/>
              <a:buChar char="•"/>
            </a:pPr>
            <a:r>
              <a:rPr lang="en-US"/>
              <a:t>Hardware configuration information</a:t>
            </a:r>
          </a:p>
          <a:p>
            <a:endParaRPr lang="en-US"/>
          </a:p>
          <a:p>
            <a:pPr marL="285750" indent="-285750">
              <a:buFont typeface="Wingdings" pitchFamily="2" charset="2"/>
              <a:buChar char="Ø"/>
            </a:pPr>
            <a:r>
              <a:rPr lang="en-US"/>
              <a:t>They tell the build system what to build and put into the image to support a particular platform</a:t>
            </a:r>
          </a:p>
          <a:p>
            <a:pPr marL="285750" indent="-285750">
              <a:buFont typeface="Wingdings" pitchFamily="2" charset="2"/>
              <a:buChar char="Ø"/>
            </a:pPr>
            <a:endParaRPr lang="en-US"/>
          </a:p>
          <a:p>
            <a:pPr marL="285750" indent="-285750">
              <a:buFont typeface="Wingdings" pitchFamily="2" charset="2"/>
              <a:buChar char="Ø"/>
            </a:pPr>
            <a:r>
              <a:rPr lang="en-US"/>
              <a:t>Extension: .conf (bitbake.conf, local.conf, bblayers.conf, layer.conf…)</a:t>
            </a:r>
          </a:p>
          <a:p>
            <a:pPr marL="285750" indent="-285750">
              <a:buFont typeface="Wingdings" pitchFamily="2" charset="2"/>
              <a:buChar char="Ø"/>
            </a:pPr>
            <a:endParaRPr lang="en-US"/>
          </a:p>
          <a:p>
            <a:pPr marL="285750" indent="-285750">
              <a:buFont typeface="Wingdings" pitchFamily="2" charset="2"/>
              <a:buChar char="Ø"/>
            </a:pPr>
            <a:r>
              <a:rPr lang="en-US"/>
              <a:t>Types</a:t>
            </a:r>
          </a:p>
          <a:p>
            <a:pPr marL="742950" lvl="1" indent="-285750">
              <a:buFont typeface="Arial" panose="020B0604020202020204" pitchFamily="34" charset="0"/>
              <a:buChar char="•"/>
            </a:pPr>
            <a:r>
              <a:rPr lang="en-US"/>
              <a:t>Machine Configuration </a:t>
            </a:r>
            <a:r>
              <a:rPr lang="en-US" smtClean="0"/>
              <a:t>Options ({machine}.conf)</a:t>
            </a:r>
            <a:endParaRPr lang="en-US"/>
          </a:p>
          <a:p>
            <a:pPr marL="742950" lvl="1" indent="-285750">
              <a:buFont typeface="Arial" panose="020B0604020202020204" pitchFamily="34" charset="0"/>
              <a:buChar char="•"/>
            </a:pPr>
            <a:r>
              <a:rPr lang="en-US"/>
              <a:t>Distribution Configuration </a:t>
            </a:r>
            <a:r>
              <a:rPr lang="en-US" smtClean="0"/>
              <a:t>Options</a:t>
            </a:r>
          </a:p>
          <a:p>
            <a:pPr marL="742950" lvl="1" indent="-285750">
              <a:buFont typeface="Arial" panose="020B0604020202020204" pitchFamily="34" charset="0"/>
              <a:buChar char="•"/>
            </a:pPr>
            <a:r>
              <a:rPr lang="en-US" smtClean="0"/>
              <a:t>Compiler tuning options</a:t>
            </a:r>
          </a:p>
          <a:p>
            <a:pPr marL="742950" lvl="1" indent="-285750">
              <a:buFont typeface="Arial" panose="020B0604020202020204" pitchFamily="34" charset="0"/>
              <a:buChar char="•"/>
            </a:pPr>
            <a:r>
              <a:rPr lang="en-US" smtClean="0"/>
              <a:t>General </a:t>
            </a:r>
            <a:r>
              <a:rPr lang="en-US"/>
              <a:t>Common Configuration Options (bitbake.conf </a:t>
            </a:r>
            <a:r>
              <a:rPr lang="en-US" smtClean="0"/>
              <a:t>define </a:t>
            </a:r>
            <a:r>
              <a:rPr lang="en-US"/>
              <a:t>variable…)</a:t>
            </a:r>
          </a:p>
          <a:p>
            <a:pPr marL="742950" lvl="1" indent="-285750">
              <a:buFont typeface="Arial" panose="020B0604020202020204" pitchFamily="34" charset="0"/>
              <a:buChar char="•"/>
            </a:pPr>
            <a:r>
              <a:rPr lang="en-US"/>
              <a:t>User Configuration Options (local.conf)</a:t>
            </a:r>
          </a:p>
        </p:txBody>
      </p:sp>
    </p:spTree>
    <p:extLst>
      <p:ext uri="{BB962C8B-B14F-4D97-AF65-F5344CB8AC3E}">
        <p14:creationId xmlns:p14="http://schemas.microsoft.com/office/powerpoint/2010/main" val="151726965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Terminology: Class</a:t>
            </a:r>
          </a:p>
        </p:txBody>
      </p:sp>
      <p:sp>
        <p:nvSpPr>
          <p:cNvPr id="4" name="Rectangle 3"/>
          <p:cNvSpPr/>
          <p:nvPr/>
        </p:nvSpPr>
        <p:spPr>
          <a:xfrm>
            <a:off x="994316" y="1295170"/>
            <a:ext cx="10067693" cy="2585323"/>
          </a:xfrm>
          <a:prstGeom prst="rect">
            <a:avLst/>
          </a:prstGeom>
        </p:spPr>
        <p:txBody>
          <a:bodyPr wrap="square">
            <a:spAutoFit/>
          </a:bodyPr>
          <a:lstStyle/>
          <a:p>
            <a:pPr marL="285750" indent="-285750">
              <a:buFont typeface="Wingdings" pitchFamily="2" charset="2"/>
              <a:buChar char="Ø"/>
            </a:pPr>
            <a:r>
              <a:rPr lang="en-US"/>
              <a:t>Class files are used to abstract common functionality and share it amongst multiple recipe (.bb) files</a:t>
            </a:r>
          </a:p>
          <a:p>
            <a:pPr marL="285750" indent="-285750">
              <a:buFont typeface="Wingdings" pitchFamily="2" charset="2"/>
              <a:buChar char="Ø"/>
            </a:pPr>
            <a:r>
              <a:rPr lang="en-US"/>
              <a:t>To use a class file, you simply make sure the recipe inherits the class</a:t>
            </a:r>
          </a:p>
          <a:p>
            <a:r>
              <a:rPr lang="en-US"/>
              <a:t>	Eg. inherit classname</a:t>
            </a:r>
          </a:p>
          <a:p>
            <a:pPr marL="285750" indent="-285750">
              <a:buFont typeface="Wingdings" pitchFamily="2" charset="2"/>
              <a:buChar char="Ø"/>
            </a:pPr>
            <a:r>
              <a:rPr lang="en-US"/>
              <a:t>Extension: .bbclass</a:t>
            </a:r>
          </a:p>
          <a:p>
            <a:pPr marL="285750" indent="-285750">
              <a:buFont typeface="Wingdings" pitchFamily="2" charset="2"/>
              <a:buChar char="Ø"/>
            </a:pPr>
            <a:r>
              <a:rPr lang="en-US"/>
              <a:t>They are usually placed in classes directory inside the meta* directory</a:t>
            </a:r>
          </a:p>
          <a:p>
            <a:pPr marL="285750" indent="-285750">
              <a:buFont typeface="Wingdings" pitchFamily="2" charset="2"/>
              <a:buChar char="Ø"/>
            </a:pPr>
            <a:r>
              <a:rPr lang="en-US"/>
              <a:t>Example of classes</a:t>
            </a:r>
          </a:p>
          <a:p>
            <a:pPr lvl="2"/>
            <a:r>
              <a:rPr lang="en-US"/>
              <a:t>cmake.bbclass - Handles cmake in recipes</a:t>
            </a:r>
          </a:p>
          <a:p>
            <a:pPr lvl="2"/>
            <a:r>
              <a:rPr lang="en-US"/>
              <a:t>kernel.bbclass - Handles building kernels. Contains code to build all kernel trees</a:t>
            </a:r>
          </a:p>
          <a:p>
            <a:pPr lvl="2"/>
            <a:r>
              <a:rPr lang="en-US"/>
              <a:t>base.bbclass – default inherit when a bb is built</a:t>
            </a:r>
          </a:p>
        </p:txBody>
      </p:sp>
      <p:grpSp>
        <p:nvGrpSpPr>
          <p:cNvPr id="9" name="Group 8">
            <a:extLst>
              <a:ext uri="{FF2B5EF4-FFF2-40B4-BE49-F238E27FC236}">
                <a16:creationId xmlns:a16="http://schemas.microsoft.com/office/drawing/2014/main" xmlns="" id="{BBDC58F5-D1A6-4042-862B-9375D323B335}"/>
              </a:ext>
            </a:extLst>
          </p:cNvPr>
          <p:cNvGrpSpPr/>
          <p:nvPr/>
        </p:nvGrpSpPr>
        <p:grpSpPr>
          <a:xfrm>
            <a:off x="4550642" y="4010745"/>
            <a:ext cx="2955040" cy="2394601"/>
            <a:chOff x="4550642" y="4010745"/>
            <a:chExt cx="2955040" cy="2394601"/>
          </a:xfrm>
        </p:grpSpPr>
        <p:pic>
          <p:nvPicPr>
            <p:cNvPr id="3" name="Picture 2">
              <a:extLst>
                <a:ext uri="{FF2B5EF4-FFF2-40B4-BE49-F238E27FC236}">
                  <a16:creationId xmlns:a16="http://schemas.microsoft.com/office/drawing/2014/main" xmlns="" id="{9CA0B188-6A70-6649-A1EF-B258B8A2B913}"/>
                </a:ext>
              </a:extLst>
            </p:cNvPr>
            <p:cNvPicPr>
              <a:picLocks noChangeAspect="1"/>
            </p:cNvPicPr>
            <p:nvPr/>
          </p:nvPicPr>
          <p:blipFill>
            <a:blip r:embed="rId3"/>
            <a:stretch>
              <a:fillRect/>
            </a:stretch>
          </p:blipFill>
          <p:spPr>
            <a:xfrm>
              <a:off x="4550642" y="4010745"/>
              <a:ext cx="2955040" cy="2394601"/>
            </a:xfrm>
            <a:prstGeom prst="rect">
              <a:avLst/>
            </a:prstGeom>
          </p:spPr>
        </p:pic>
        <p:sp>
          <p:nvSpPr>
            <p:cNvPr id="5" name="Rectangle 4">
              <a:extLst>
                <a:ext uri="{FF2B5EF4-FFF2-40B4-BE49-F238E27FC236}">
                  <a16:creationId xmlns:a16="http://schemas.microsoft.com/office/drawing/2014/main" xmlns="" id="{F18868A4-AF23-B248-B85A-E7BB34D10C10}"/>
                </a:ext>
              </a:extLst>
            </p:cNvPr>
            <p:cNvSpPr/>
            <p:nvPr/>
          </p:nvSpPr>
          <p:spPr>
            <a:xfrm>
              <a:off x="6421210" y="5687122"/>
              <a:ext cx="758282" cy="5910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78319322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itle 1"/>
          <p:cNvSpPr>
            <a:spLocks noGrp="1"/>
          </p:cNvSpPr>
          <p:nvPr>
            <p:ph type="title"/>
          </p:nvPr>
        </p:nvSpPr>
        <p:spPr>
          <a:xfrm>
            <a:off x="1290952" y="98205"/>
            <a:ext cx="4728849" cy="407701"/>
          </a:xfrm>
        </p:spPr>
        <p:txBody>
          <a:bodyPr>
            <a:normAutofit fontScale="90000"/>
          </a:bodyPr>
          <a:lstStyle/>
          <a:p>
            <a:r>
              <a:rPr lang="en-US" altLang="ko-KR" dirty="0"/>
              <a:t>Agenda</a:t>
            </a:r>
            <a:endParaRPr lang="ko-KR" altLang="en-US" dirty="0"/>
          </a:p>
        </p:txBody>
      </p:sp>
      <p:sp>
        <p:nvSpPr>
          <p:cNvPr id="28" name="TextBox 27"/>
          <p:cNvSpPr txBox="1"/>
          <p:nvPr/>
        </p:nvSpPr>
        <p:spPr>
          <a:xfrm>
            <a:off x="1685951" y="998973"/>
            <a:ext cx="9002370" cy="2238433"/>
          </a:xfrm>
          <a:prstGeom prst="rect">
            <a:avLst/>
          </a:prstGeom>
          <a:noFill/>
        </p:spPr>
        <p:txBody>
          <a:bodyPr wrap="square" rtlCol="0">
            <a:spAutoFit/>
          </a:bodyPr>
          <a:lstStyle/>
          <a:p>
            <a:pPr marL="457200" lvl="0" indent="-457200" latinLnBrk="1">
              <a:lnSpc>
                <a:spcPct val="150000"/>
              </a:lnSpc>
              <a:buFont typeface="+mj-lt"/>
              <a:buAutoNum type="arabicPeriod"/>
              <a:defRPr/>
            </a:pPr>
            <a:r>
              <a:rPr lang="en-US" altLang="ko-KR" sz="2400" dirty="0">
                <a:latin typeface="Arial Narrow" panose="020B0606020202030204" pitchFamily="34" charset="0"/>
                <a:cs typeface="Arial" panose="020B0604020202020204" pitchFamily="34" charset="0"/>
              </a:rPr>
              <a:t>Introduction about Yocto</a:t>
            </a:r>
          </a:p>
          <a:p>
            <a:pPr marL="457200" lvl="0" indent="-457200" latinLnBrk="1">
              <a:lnSpc>
                <a:spcPct val="150000"/>
              </a:lnSpc>
              <a:buFont typeface="+mj-lt"/>
              <a:buAutoNum type="arabicPeriod"/>
              <a:defRPr/>
            </a:pPr>
            <a:r>
              <a:rPr lang="en-US" altLang="ko-KR" sz="2400" dirty="0">
                <a:latin typeface="Arial Narrow" panose="020B0606020202030204" pitchFamily="34" charset="0"/>
                <a:cs typeface="Arial" panose="020B0604020202020204" pitchFamily="34" charset="0"/>
              </a:rPr>
              <a:t>Quick start with poky</a:t>
            </a:r>
          </a:p>
          <a:p>
            <a:pPr marL="457200" lvl="0" indent="-457200" latinLnBrk="1">
              <a:lnSpc>
                <a:spcPct val="150000"/>
              </a:lnSpc>
              <a:buFont typeface="+mj-lt"/>
              <a:buAutoNum type="arabicPeriod"/>
              <a:defRPr/>
            </a:pPr>
            <a:r>
              <a:rPr lang="en-US" altLang="ko-KR" sz="2400" dirty="0">
                <a:latin typeface="Arial Narrow" panose="020B0606020202030204" pitchFamily="34" charset="0"/>
                <a:cs typeface="Arial" panose="020B0604020202020204" pitchFamily="34" charset="0"/>
              </a:rPr>
              <a:t>Concepts in Yocto</a:t>
            </a:r>
          </a:p>
          <a:p>
            <a:pPr marL="457200" lvl="0" indent="-457200" latinLnBrk="1">
              <a:lnSpc>
                <a:spcPct val="150000"/>
              </a:lnSpc>
              <a:buFont typeface="+mj-lt"/>
              <a:buAutoNum type="arabicPeriod"/>
              <a:defRPr/>
            </a:pPr>
            <a:r>
              <a:rPr lang="en-US" altLang="ko-KR" sz="2400" dirty="0">
                <a:latin typeface="Arial Narrow" panose="020B0606020202030204" pitchFamily="34" charset="0"/>
                <a:cs typeface="Arial" panose="020B0604020202020204" pitchFamily="34" charset="0"/>
              </a:rPr>
              <a:t>Practice with layer, bitbake</a:t>
            </a:r>
          </a:p>
        </p:txBody>
      </p:sp>
    </p:spTree>
    <p:extLst>
      <p:ext uri="{BB962C8B-B14F-4D97-AF65-F5344CB8AC3E}">
        <p14:creationId xmlns:p14="http://schemas.microsoft.com/office/powerpoint/2010/main" val="258591265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Terminology: Layer</a:t>
            </a:r>
          </a:p>
        </p:txBody>
      </p:sp>
      <p:sp>
        <p:nvSpPr>
          <p:cNvPr id="4" name="Rectangle 3"/>
          <p:cNvSpPr/>
          <p:nvPr/>
        </p:nvSpPr>
        <p:spPr>
          <a:xfrm>
            <a:off x="1066519" y="962849"/>
            <a:ext cx="10129520" cy="4524315"/>
          </a:xfrm>
          <a:prstGeom prst="rect">
            <a:avLst/>
          </a:prstGeom>
        </p:spPr>
        <p:txBody>
          <a:bodyPr wrap="square">
            <a:spAutoFit/>
          </a:bodyPr>
          <a:lstStyle/>
          <a:p>
            <a:pPr marL="285750" indent="-285750">
              <a:buFont typeface="Wingdings" pitchFamily="2" charset="2"/>
              <a:buChar char="Ø"/>
            </a:pPr>
            <a:r>
              <a:rPr lang="en-US"/>
              <a:t>A collection of related recipes.  Or Layers are recipe containers (folders)</a:t>
            </a:r>
          </a:p>
          <a:p>
            <a:endParaRPr lang="en-US"/>
          </a:p>
          <a:p>
            <a:pPr marL="285750" indent="-285750">
              <a:buFont typeface="Wingdings" pitchFamily="2" charset="2"/>
              <a:buChar char="Ø"/>
            </a:pPr>
            <a:r>
              <a:rPr lang="en-US"/>
              <a:t>Typical naming convention: meta-&lt;layername&gt;</a:t>
            </a:r>
          </a:p>
          <a:p>
            <a:endParaRPr lang="en-US"/>
          </a:p>
          <a:p>
            <a:pPr marL="285750" indent="-285750">
              <a:buFont typeface="Wingdings" pitchFamily="2" charset="2"/>
              <a:buChar char="Ø"/>
            </a:pPr>
            <a:r>
              <a:rPr lang="en-US"/>
              <a:t>Poky has the following layers:</a:t>
            </a:r>
          </a:p>
          <a:p>
            <a:r>
              <a:rPr lang="en-US"/>
              <a:t>	meta, meta-poky, meta-selftest, meta-skeleton, meta-yocto-bsp</a:t>
            </a:r>
          </a:p>
          <a:p>
            <a:endParaRPr lang="en-US"/>
          </a:p>
          <a:p>
            <a:pPr marL="285750" indent="-285750">
              <a:buFont typeface="Wingdings" pitchFamily="2" charset="2"/>
              <a:buChar char="Ø"/>
            </a:pPr>
            <a:r>
              <a:rPr lang="en-US"/>
              <a:t>Why Layers</a:t>
            </a:r>
          </a:p>
          <a:p>
            <a:pPr marL="742950" lvl="1" indent="-285750">
              <a:buFont typeface="Arial" panose="020B0604020202020204" pitchFamily="34" charset="0"/>
              <a:buChar char="•"/>
            </a:pPr>
            <a:r>
              <a:rPr lang="en-US"/>
              <a:t>Layers provide a mechanism to isolate meta data according to functionality, for instance BSPs, distribution configuration, services, application…</a:t>
            </a:r>
          </a:p>
          <a:p>
            <a:pPr marL="742950" lvl="1" indent="-285750">
              <a:buFont typeface="Arial" panose="020B0604020202020204" pitchFamily="34" charset="0"/>
              <a:buChar char="•"/>
            </a:pPr>
            <a:r>
              <a:rPr lang="en-US"/>
              <a:t>You could have a BSP layer, a GUI layer, a distro configuration, middleware, or an application</a:t>
            </a:r>
          </a:p>
          <a:p>
            <a:pPr marL="742950" lvl="1" indent="-285750">
              <a:buFont typeface="Arial" panose="020B0604020202020204" pitchFamily="34" charset="0"/>
              <a:buChar char="•"/>
            </a:pPr>
            <a:r>
              <a:rPr lang="en-US"/>
              <a:t>Putting your entire build into one layer limits and complicates future customization and reuse. </a:t>
            </a:r>
          </a:p>
          <a:p>
            <a:pPr marL="742950" lvl="1" indent="-285750">
              <a:buFont typeface="Arial" panose="020B0604020202020204" pitchFamily="34" charset="0"/>
              <a:buChar char="•"/>
            </a:pPr>
            <a:r>
              <a:rPr lang="en-US"/>
              <a:t>Example: </a:t>
            </a:r>
          </a:p>
          <a:p>
            <a:pPr marL="1200150" lvl="2" indent="-285750">
              <a:buFont typeface="Arial" panose="020B0604020202020204" pitchFamily="34" charset="0"/>
              <a:buChar char="•"/>
            </a:pPr>
            <a:r>
              <a:rPr lang="en-US"/>
              <a:t>meta-poky              -- Distro metadata; </a:t>
            </a:r>
          </a:p>
          <a:p>
            <a:pPr marL="1200150" lvl="2" indent="-285750">
              <a:buFont typeface="Arial" panose="020B0604020202020204" pitchFamily="34" charset="0"/>
              <a:buChar char="•"/>
            </a:pPr>
            <a:r>
              <a:rPr lang="en-US"/>
              <a:t>meta-yocto-bsp     -- BSP    metadata</a:t>
            </a:r>
          </a:p>
          <a:p>
            <a:pPr marL="742950" lvl="1" indent="-285750">
              <a:buFont typeface="Arial" panose="020B0604020202020204" pitchFamily="34" charset="0"/>
              <a:buChar char="•"/>
            </a:pPr>
            <a:r>
              <a:rPr lang="en-US"/>
              <a:t>Layers allow to easily to add entire sets of meta data and/or replace sets with other sets.</a:t>
            </a:r>
          </a:p>
        </p:txBody>
      </p:sp>
    </p:spTree>
    <p:extLst>
      <p:ext uri="{BB962C8B-B14F-4D97-AF65-F5344CB8AC3E}">
        <p14:creationId xmlns:p14="http://schemas.microsoft.com/office/powerpoint/2010/main" val="243217775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Terminology: Layer</a:t>
            </a:r>
          </a:p>
        </p:txBody>
      </p:sp>
      <p:sp>
        <p:nvSpPr>
          <p:cNvPr id="3" name="Content Placeholder 2"/>
          <p:cNvSpPr>
            <a:spLocks noGrp="1"/>
          </p:cNvSpPr>
          <p:nvPr>
            <p:ph idx="1"/>
          </p:nvPr>
        </p:nvSpPr>
        <p:spPr/>
        <p:txBody>
          <a:bodyPr>
            <a:normAutofit/>
          </a:bodyPr>
          <a:lstStyle/>
          <a:p>
            <a:r>
              <a:rPr lang="en-US"/>
              <a:t>Which layers are used by Poky build system?</a:t>
            </a:r>
          </a:p>
          <a:p>
            <a:r>
              <a:rPr lang="en-US"/>
              <a:t>BBLAYERS variable present in build/conf/bblayers.conf file list the layers Bitbake tries to find</a:t>
            </a:r>
          </a:p>
          <a:p>
            <a:r>
              <a:rPr lang="en-US"/>
              <a:t>If bblayers.conf is not present when you start the build, the OpenEmbedded build system creates it from bblayers.conf.sample when you source the oe-init-build-env script</a:t>
            </a:r>
          </a:p>
          <a:p>
            <a:r>
              <a:rPr lang="en-US"/>
              <a:t>Command to find out which layers are present</a:t>
            </a:r>
          </a:p>
          <a:p>
            <a:pPr marL="0" indent="0">
              <a:buNone/>
            </a:pPr>
            <a:r>
              <a:rPr lang="en-US" i="1"/>
              <a:t>	$ bitbake-layers show-layers</a:t>
            </a:r>
          </a:p>
          <a:p>
            <a:r>
              <a:rPr lang="en-US"/>
              <a:t>Note: You can include any number of available layers from the Yocto Project </a:t>
            </a:r>
          </a:p>
        </p:txBody>
      </p:sp>
    </p:spTree>
    <p:extLst>
      <p:ext uri="{BB962C8B-B14F-4D97-AF65-F5344CB8AC3E}">
        <p14:creationId xmlns:p14="http://schemas.microsoft.com/office/powerpoint/2010/main" val="365878729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Terminology: Image</a:t>
            </a:r>
          </a:p>
        </p:txBody>
      </p:sp>
      <p:sp>
        <p:nvSpPr>
          <p:cNvPr id="3" name="Content Placeholder 2"/>
          <p:cNvSpPr>
            <a:spLocks noGrp="1"/>
          </p:cNvSpPr>
          <p:nvPr>
            <p:ph idx="1"/>
          </p:nvPr>
        </p:nvSpPr>
        <p:spPr/>
        <p:txBody>
          <a:bodyPr>
            <a:normAutofit/>
          </a:bodyPr>
          <a:lstStyle/>
          <a:p>
            <a:r>
              <a:rPr lang="en-US"/>
              <a:t>An image is the top level recipe, it has a description, a license and inherits the core-image class</a:t>
            </a:r>
          </a:p>
          <a:p>
            <a:r>
              <a:rPr lang="en-US"/>
              <a:t>It is used alongside the machine definition</a:t>
            </a:r>
          </a:p>
          <a:p>
            <a:r>
              <a:rPr lang="en-US"/>
              <a:t>M</a:t>
            </a:r>
            <a:r>
              <a:rPr lang="en-US" smtClean="0"/>
              <a:t>achine </a:t>
            </a:r>
            <a:r>
              <a:rPr lang="en-US"/>
              <a:t>describes the hardware used and its capabilities</a:t>
            </a:r>
          </a:p>
          <a:p>
            <a:r>
              <a:rPr lang="en-US" smtClean="0"/>
              <a:t>Image </a:t>
            </a:r>
            <a:r>
              <a:rPr lang="en-US"/>
              <a:t>is architecture agnostic and defines how the root filesystem is built, with what packages.</a:t>
            </a:r>
          </a:p>
          <a:p>
            <a:r>
              <a:rPr lang="en-US"/>
              <a:t>By default, several images are provided in Poky</a:t>
            </a:r>
          </a:p>
          <a:p>
            <a:r>
              <a:rPr lang="en-US"/>
              <a:t>Command to check the list of available image recipes</a:t>
            </a:r>
          </a:p>
          <a:p>
            <a:pPr marL="0" indent="0">
              <a:buNone/>
            </a:pPr>
            <a:r>
              <a:rPr lang="en-US" i="1"/>
              <a:t>	$ ls meta*/recipes*/images/*.bb</a:t>
            </a:r>
          </a:p>
        </p:txBody>
      </p:sp>
      <p:pic>
        <p:nvPicPr>
          <p:cNvPr id="4" name="Picture 3"/>
          <p:cNvPicPr>
            <a:picLocks noChangeAspect="1"/>
          </p:cNvPicPr>
          <p:nvPr/>
        </p:nvPicPr>
        <p:blipFill>
          <a:blip r:embed="rId3"/>
          <a:stretch>
            <a:fillRect/>
          </a:stretch>
        </p:blipFill>
        <p:spPr>
          <a:xfrm>
            <a:off x="8546076" y="2392889"/>
            <a:ext cx="2857500" cy="3781425"/>
          </a:xfrm>
          <a:prstGeom prst="rect">
            <a:avLst/>
          </a:prstGeom>
        </p:spPr>
      </p:pic>
    </p:spTree>
    <p:extLst>
      <p:ext uri="{BB962C8B-B14F-4D97-AF65-F5344CB8AC3E}">
        <p14:creationId xmlns:p14="http://schemas.microsoft.com/office/powerpoint/2010/main" val="66877940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Terminology: Packages</a:t>
            </a:r>
          </a:p>
        </p:txBody>
      </p:sp>
      <p:sp>
        <p:nvSpPr>
          <p:cNvPr id="3" name="Content Placeholder 2"/>
          <p:cNvSpPr>
            <a:spLocks noGrp="1"/>
          </p:cNvSpPr>
          <p:nvPr>
            <p:ph idx="1"/>
          </p:nvPr>
        </p:nvSpPr>
        <p:spPr/>
        <p:txBody>
          <a:bodyPr>
            <a:normAutofit/>
          </a:bodyPr>
          <a:lstStyle/>
          <a:p>
            <a:pPr marL="0" indent="0">
              <a:buNone/>
            </a:pPr>
            <a:endParaRPr lang="en-US"/>
          </a:p>
          <a:p>
            <a:r>
              <a:rPr lang="en-US"/>
              <a:t>Yocto: A package is a binary file with name *.rpm, *.deb, or *.ipkg</a:t>
            </a:r>
          </a:p>
          <a:p>
            <a:endParaRPr lang="en-US"/>
          </a:p>
          <a:p>
            <a:r>
              <a:rPr lang="en-US"/>
              <a:t>A single recipe produces many packages. All packages that a recipe generated are listed in the recipe variable</a:t>
            </a:r>
          </a:p>
          <a:p>
            <a:pPr marL="0" indent="0">
              <a:buNone/>
            </a:pPr>
            <a:r>
              <a:rPr lang="en-US"/>
              <a:t>	</a:t>
            </a:r>
            <a:r>
              <a:rPr lang="en-US" i="1"/>
              <a:t>$ vi  meta/recipes-multimedia/libtiff/tiff_4.0.10.bb</a:t>
            </a:r>
          </a:p>
          <a:p>
            <a:pPr marL="0" indent="0">
              <a:buNone/>
            </a:pPr>
            <a:r>
              <a:rPr lang="en-US" i="1"/>
              <a:t>	PACKAGES =+ "tiffxx tiff-utils"</a:t>
            </a:r>
          </a:p>
        </p:txBody>
      </p:sp>
    </p:spTree>
    <p:extLst>
      <p:ext uri="{BB962C8B-B14F-4D97-AF65-F5344CB8AC3E}">
        <p14:creationId xmlns:p14="http://schemas.microsoft.com/office/powerpoint/2010/main" val="50410264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Create Recipe: </a:t>
            </a:r>
            <a:r>
              <a:rPr lang="en-US"/>
              <a:t>Bitbake </a:t>
            </a:r>
            <a:r>
              <a:rPr lang="en-US" smtClean="0"/>
              <a:t>operator syntax</a:t>
            </a:r>
            <a:endParaRPr lang="en-US" dirty="0"/>
          </a:p>
        </p:txBody>
      </p:sp>
      <p:sp>
        <p:nvSpPr>
          <p:cNvPr id="3" name="Content Placeholder 2"/>
          <p:cNvSpPr>
            <a:spLocks noGrp="1"/>
          </p:cNvSpPr>
          <p:nvPr>
            <p:ph idx="1"/>
          </p:nvPr>
        </p:nvSpPr>
        <p:spPr>
          <a:xfrm>
            <a:off x="428979" y="812802"/>
            <a:ext cx="11404601" cy="5853469"/>
          </a:xfrm>
        </p:spPr>
        <p:txBody>
          <a:bodyPr>
            <a:normAutofit fontScale="92500" lnSpcReduction="20000"/>
          </a:bodyPr>
          <a:lstStyle/>
          <a:p>
            <a:r>
              <a:rPr lang="en-US"/>
              <a:t>Basic </a:t>
            </a:r>
            <a:r>
              <a:rPr lang="en-US" smtClean="0"/>
              <a:t>Variable </a:t>
            </a:r>
            <a:r>
              <a:rPr lang="en-US"/>
              <a:t>Setting (=): This assignment occurs immediately as the statement is </a:t>
            </a:r>
            <a:r>
              <a:rPr lang="en-US" smtClean="0"/>
              <a:t>parsed</a:t>
            </a:r>
            <a:endParaRPr lang="en-US"/>
          </a:p>
          <a:p>
            <a:pPr marL="0" indent="0">
              <a:buNone/>
            </a:pPr>
            <a:r>
              <a:rPr lang="en-US"/>
              <a:t>	</a:t>
            </a:r>
            <a:r>
              <a:rPr lang="en-US" b="1"/>
              <a:t>VARIABLE = </a:t>
            </a:r>
            <a:r>
              <a:rPr lang="en-US" b="1" smtClean="0"/>
              <a:t>“ value “ </a:t>
            </a:r>
            <a:r>
              <a:rPr lang="en-US" smtClean="0"/>
              <a:t>(space retailed)</a:t>
            </a:r>
          </a:p>
          <a:p>
            <a:pPr marL="0" indent="0">
              <a:buNone/>
            </a:pPr>
            <a:r>
              <a:rPr lang="en-US" smtClean="0"/>
              <a:t>	How to check the value of variable? </a:t>
            </a:r>
            <a:r>
              <a:rPr lang="nb-NO" smtClean="0"/>
              <a:t>bitbake recipe_name -e | grep ^VARIABLE=</a:t>
            </a:r>
          </a:p>
          <a:p>
            <a:r>
              <a:rPr lang="en-US" smtClean="0"/>
              <a:t>Line Joining</a:t>
            </a:r>
          </a:p>
          <a:p>
            <a:endParaRPr lang="en-US"/>
          </a:p>
          <a:p>
            <a:endParaRPr lang="en-US" smtClean="0"/>
          </a:p>
          <a:p>
            <a:endParaRPr lang="en-US"/>
          </a:p>
          <a:p>
            <a:r>
              <a:rPr lang="en-US" smtClean="0"/>
              <a:t>Soft </a:t>
            </a:r>
            <a:r>
              <a:rPr lang="en-US"/>
              <a:t>assignment(?=): define a variable if it is undefined when the statement is parsed (MACHINE ?= "</a:t>
            </a:r>
            <a:r>
              <a:rPr lang="en-US" smtClean="0"/>
              <a:t>qemuarm“)</a:t>
            </a:r>
          </a:p>
          <a:p>
            <a:r>
              <a:rPr lang="en-US"/>
              <a:t>W</a:t>
            </a:r>
            <a:r>
              <a:rPr lang="en-US" smtClean="0"/>
              <a:t>eaker </a:t>
            </a:r>
            <a:r>
              <a:rPr lang="en-US"/>
              <a:t>default value (??=): Assignment is made at the end of the parsing process rather than immediately. When multiple "??=" assignments exist, the last one is </a:t>
            </a:r>
            <a:r>
              <a:rPr lang="en-US" smtClean="0"/>
              <a:t>used</a:t>
            </a:r>
          </a:p>
          <a:p>
            <a:r>
              <a:rPr lang="en-US"/>
              <a:t>Variable Expansion: The "=" operator does not immediately expand variable references in the right-hand side, Instead, expansion is deferred until the variable assigned to is actually used</a:t>
            </a:r>
          </a:p>
          <a:p>
            <a:pPr marL="761970" lvl="2" indent="0">
              <a:buNone/>
            </a:pPr>
            <a:r>
              <a:rPr lang="en-US"/>
              <a:t>A = "</a:t>
            </a:r>
            <a:r>
              <a:rPr lang="en-US" smtClean="0"/>
              <a:t>hello“</a:t>
            </a:r>
          </a:p>
          <a:p>
            <a:pPr marL="761970" lvl="2" indent="0">
              <a:buNone/>
            </a:pPr>
            <a:r>
              <a:rPr lang="en-US" smtClean="0"/>
              <a:t>B </a:t>
            </a:r>
            <a:r>
              <a:rPr lang="en-US"/>
              <a:t>= "${A} world"</a:t>
            </a:r>
          </a:p>
          <a:p>
            <a:r>
              <a:rPr lang="en-US"/>
              <a:t>Immediate Variable Expansion (:=)</a:t>
            </a:r>
          </a:p>
          <a:p>
            <a:r>
              <a:rPr lang="en-US"/>
              <a:t>Appending operators (+= or .=) Difference between += and .= is space is automatically added in +=, These operators take immediate effect during </a:t>
            </a:r>
            <a:r>
              <a:rPr lang="en-US" smtClean="0"/>
              <a:t>parsing</a:t>
            </a:r>
          </a:p>
          <a:p>
            <a:r>
              <a:rPr lang="en-US"/>
              <a:t>Appending and Prepending (Override Style Syntax</a:t>
            </a:r>
            <a:r>
              <a:rPr lang="en-US" smtClean="0"/>
              <a:t>): An </a:t>
            </a:r>
            <a:r>
              <a:rPr lang="en-US"/>
              <a:t>advantage of the override style operations "_append", "_prepend", and "_remove" as compared to the "+=" and "=+" operators is that the override style operators provide guaranteed operations</a:t>
            </a:r>
          </a:p>
          <a:p>
            <a:endParaRPr lang="en-US" smtClean="0"/>
          </a:p>
          <a:p>
            <a:endParaRPr lang="en-US"/>
          </a:p>
          <a:p>
            <a:pPr marL="0" indent="0">
              <a:buNone/>
            </a:pPr>
            <a:endParaRPr lang="en-US"/>
          </a:p>
        </p:txBody>
      </p:sp>
      <p:pic>
        <p:nvPicPr>
          <p:cNvPr id="4" name="Picture 3"/>
          <p:cNvPicPr>
            <a:picLocks noChangeAspect="1"/>
          </p:cNvPicPr>
          <p:nvPr/>
        </p:nvPicPr>
        <p:blipFill>
          <a:blip r:embed="rId3"/>
          <a:stretch>
            <a:fillRect/>
          </a:stretch>
        </p:blipFill>
        <p:spPr>
          <a:xfrm>
            <a:off x="2190289" y="1740924"/>
            <a:ext cx="5038725" cy="1104900"/>
          </a:xfrm>
          <a:prstGeom prst="rect">
            <a:avLst/>
          </a:prstGeom>
        </p:spPr>
      </p:pic>
    </p:spTree>
    <p:extLst>
      <p:ext uri="{BB962C8B-B14F-4D97-AF65-F5344CB8AC3E}">
        <p14:creationId xmlns:p14="http://schemas.microsoft.com/office/powerpoint/2010/main" val="172872311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a:t> Build system works: the workflow</a:t>
            </a:r>
            <a:endParaRPr lang="en-US"/>
          </a:p>
        </p:txBody>
      </p:sp>
      <p:pic>
        <p:nvPicPr>
          <p:cNvPr id="1026" name="Picture 2" descr="_images/yp-how-it-works-new-diagram.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1191" y="1141092"/>
            <a:ext cx="10023475" cy="46567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223697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Build system works: Build folder</a:t>
            </a:r>
          </a:p>
        </p:txBody>
      </p:sp>
      <p:sp>
        <p:nvSpPr>
          <p:cNvPr id="3" name="Content Placeholder 2"/>
          <p:cNvSpPr>
            <a:spLocks noGrp="1"/>
          </p:cNvSpPr>
          <p:nvPr>
            <p:ph idx="1"/>
          </p:nvPr>
        </p:nvSpPr>
        <p:spPr/>
        <p:txBody>
          <a:bodyPr/>
          <a:lstStyle/>
          <a:p>
            <a:r>
              <a:rPr lang="en-US"/>
              <a:t>source poky/oe-init-build-env, it will create a "build" folder</a:t>
            </a:r>
          </a:p>
          <a:p>
            <a:r>
              <a:rPr lang="en-US"/>
              <a:t>Inside this build folder, it will create "conf" folder which contains two files:</a:t>
            </a:r>
          </a:p>
          <a:p>
            <a:pPr marL="457200" lvl="1" indent="0">
              <a:buNone/>
            </a:pPr>
            <a:r>
              <a:rPr lang="en-US"/>
              <a:t>1. local.conf</a:t>
            </a:r>
          </a:p>
          <a:p>
            <a:pPr marL="457200" lvl="1" indent="0">
              <a:buNone/>
            </a:pPr>
            <a:r>
              <a:rPr lang="en-US"/>
              <a:t>2. bblayers.conf</a:t>
            </a:r>
          </a:p>
        </p:txBody>
      </p:sp>
    </p:spTree>
    <p:extLst>
      <p:ext uri="{BB962C8B-B14F-4D97-AF65-F5344CB8AC3E}">
        <p14:creationId xmlns:p14="http://schemas.microsoft.com/office/powerpoint/2010/main" val="125129487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Build system </a:t>
            </a:r>
            <a:r>
              <a:rPr lang="en-US" smtClean="0"/>
              <a:t>works: Task </a:t>
            </a:r>
            <a:r>
              <a:rPr lang="en-US"/>
              <a:t>orders</a:t>
            </a:r>
          </a:p>
        </p:txBody>
      </p:sp>
      <p:pic>
        <p:nvPicPr>
          <p:cNvPr id="4" name="Picture 3"/>
          <p:cNvPicPr>
            <a:picLocks noChangeAspect="1"/>
          </p:cNvPicPr>
          <p:nvPr/>
        </p:nvPicPr>
        <p:blipFill>
          <a:blip r:embed="rId3"/>
          <a:stretch>
            <a:fillRect/>
          </a:stretch>
        </p:blipFill>
        <p:spPr>
          <a:xfrm>
            <a:off x="300490" y="2944026"/>
            <a:ext cx="11533090" cy="3097555"/>
          </a:xfrm>
          <a:prstGeom prst="rect">
            <a:avLst/>
          </a:prstGeom>
        </p:spPr>
      </p:pic>
      <p:sp>
        <p:nvSpPr>
          <p:cNvPr id="3" name="Rectangle 2"/>
          <p:cNvSpPr/>
          <p:nvPr/>
        </p:nvSpPr>
        <p:spPr>
          <a:xfrm>
            <a:off x="142240" y="1074064"/>
            <a:ext cx="11531600" cy="1754326"/>
          </a:xfrm>
          <a:prstGeom prst="rect">
            <a:avLst/>
          </a:prstGeom>
        </p:spPr>
        <p:txBody>
          <a:bodyPr wrap="square">
            <a:spAutoFit/>
          </a:bodyPr>
          <a:lstStyle/>
          <a:p>
            <a:pPr marL="171450" indent="-171450">
              <a:buFontTx/>
              <a:buChar char="-"/>
            </a:pPr>
            <a:r>
              <a:rPr lang="en-US"/>
              <a:t>Bitbake’s fundamental unit of work is a task</a:t>
            </a:r>
          </a:p>
          <a:p>
            <a:pPr marL="171450" indent="-171450">
              <a:buFontTx/>
              <a:buChar char="-"/>
            </a:pPr>
            <a:r>
              <a:rPr lang="en-US"/>
              <a:t>Bitbake works on a “per-task” basic rather than a “per-recipe” basic to determine what parts of the system need to be build.</a:t>
            </a:r>
          </a:p>
          <a:p>
            <a:pPr marL="171450" indent="-171450">
              <a:buFontTx/>
              <a:buChar char="-"/>
            </a:pPr>
            <a:r>
              <a:rPr lang="en-US"/>
              <a:t>A task is a shell or Python script that gets executed to accomplish something, usually generating some form of out put</a:t>
            </a:r>
          </a:p>
          <a:p>
            <a:r>
              <a:rPr lang="en-US" smtClean="0"/>
              <a:t>	Eg</a:t>
            </a:r>
            <a:r>
              <a:rPr lang="en-US"/>
              <a:t>. </a:t>
            </a:r>
            <a:r>
              <a:rPr lang="en-US" smtClean="0"/>
              <a:t>do_install</a:t>
            </a:r>
            <a:r>
              <a:rPr lang="en-US"/>
              <a:t>, do_package</a:t>
            </a:r>
          </a:p>
          <a:p>
            <a:pPr marL="171450" indent="-171450">
              <a:buFontTx/>
              <a:buChar char="-"/>
            </a:pPr>
            <a:r>
              <a:rPr lang="en-US"/>
              <a:t>Bitbake will execute the tasks with as much parallelism as possible while maintaining dependency order</a:t>
            </a:r>
          </a:p>
        </p:txBody>
      </p:sp>
    </p:spTree>
    <p:extLst>
      <p:ext uri="{BB962C8B-B14F-4D97-AF65-F5344CB8AC3E}">
        <p14:creationId xmlns:p14="http://schemas.microsoft.com/office/powerpoint/2010/main" val="311680958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Build system works: Images generated by Poky Build</a:t>
            </a:r>
          </a:p>
        </p:txBody>
      </p:sp>
      <p:sp>
        <p:nvSpPr>
          <p:cNvPr id="3" name="Content Placeholder 2"/>
          <p:cNvSpPr>
            <a:spLocks noGrp="1"/>
          </p:cNvSpPr>
          <p:nvPr>
            <p:ph idx="1"/>
          </p:nvPr>
        </p:nvSpPr>
        <p:spPr/>
        <p:txBody>
          <a:bodyPr>
            <a:normAutofit/>
          </a:bodyPr>
          <a:lstStyle/>
          <a:p>
            <a:r>
              <a:rPr lang="en-US" dirty="0"/>
              <a:t>The build process writes images out to the Build Directory inside the </a:t>
            </a:r>
            <a:r>
              <a:rPr lang="en-US" dirty="0" err="1"/>
              <a:t>tmp</a:t>
            </a:r>
            <a:r>
              <a:rPr lang="en-US" dirty="0"/>
              <a:t>/deploy/images/{machine}/ folder</a:t>
            </a:r>
          </a:p>
          <a:p>
            <a:r>
              <a:rPr lang="en-US" dirty="0"/>
              <a:t>kernel-image: </a:t>
            </a:r>
          </a:p>
          <a:p>
            <a:pPr lvl="1">
              <a:buFont typeface="Wingdings" panose="05000000000000000000" pitchFamily="2" charset="2"/>
              <a:buChar char="§"/>
            </a:pPr>
            <a:r>
              <a:rPr lang="en-US" dirty="0"/>
              <a:t>A kernel binary file</a:t>
            </a:r>
          </a:p>
          <a:p>
            <a:pPr lvl="1">
              <a:buFont typeface="Wingdings" panose="05000000000000000000" pitchFamily="2" charset="2"/>
              <a:buChar char="§"/>
            </a:pPr>
            <a:r>
              <a:rPr lang="en-US" dirty="0"/>
              <a:t>The KERNEL_IMAGETYPE variable determines the naming scheme for the kernel image file.</a:t>
            </a:r>
          </a:p>
          <a:p>
            <a:pPr lvl="1">
              <a:buFont typeface="Wingdings" panose="05000000000000000000" pitchFamily="2" charset="2"/>
              <a:buChar char="§"/>
            </a:pPr>
            <a:r>
              <a:rPr lang="en-US" dirty="0"/>
              <a:t>$ </a:t>
            </a:r>
            <a:r>
              <a:rPr lang="en-US" dirty="0" err="1"/>
              <a:t>bitbake</a:t>
            </a:r>
            <a:r>
              <a:rPr lang="en-US" dirty="0"/>
              <a:t> -e core-image-minimal | </a:t>
            </a:r>
            <a:r>
              <a:rPr lang="en-US" dirty="0" err="1"/>
              <a:t>grep</a:t>
            </a:r>
            <a:r>
              <a:rPr lang="en-US" dirty="0"/>
              <a:t> ^KERNEL_IMAGETYPE=</a:t>
            </a:r>
          </a:p>
          <a:p>
            <a:r>
              <a:rPr lang="en-US" dirty="0"/>
              <a:t>root-</a:t>
            </a:r>
            <a:r>
              <a:rPr lang="en-US" dirty="0" err="1"/>
              <a:t>filesystem</a:t>
            </a:r>
            <a:r>
              <a:rPr lang="en-US" dirty="0"/>
              <a:t>-image: </a:t>
            </a:r>
          </a:p>
          <a:p>
            <a:pPr lvl="1">
              <a:buFont typeface="Wingdings" panose="05000000000000000000" pitchFamily="2" charset="2"/>
              <a:buChar char="§"/>
            </a:pPr>
            <a:r>
              <a:rPr lang="en-US" dirty="0"/>
              <a:t>Root </a:t>
            </a:r>
            <a:r>
              <a:rPr lang="en-US" dirty="0" err="1"/>
              <a:t>filesystems</a:t>
            </a:r>
            <a:r>
              <a:rPr lang="en-US" dirty="0"/>
              <a:t> for the target device (e.g. *.ext3 or *.bz2 files).</a:t>
            </a:r>
          </a:p>
          <a:p>
            <a:pPr lvl="1">
              <a:buFont typeface="Wingdings" panose="05000000000000000000" pitchFamily="2" charset="2"/>
              <a:buChar char="§"/>
            </a:pPr>
            <a:r>
              <a:rPr lang="en-US" dirty="0"/>
              <a:t>The IMAGE_FSTYPES variable determines the root </a:t>
            </a:r>
            <a:r>
              <a:rPr lang="en-US" dirty="0" err="1"/>
              <a:t>filesystem</a:t>
            </a:r>
            <a:r>
              <a:rPr lang="en-US" dirty="0"/>
              <a:t> image type</a:t>
            </a:r>
          </a:p>
          <a:p>
            <a:pPr lvl="1">
              <a:buFont typeface="Wingdings" panose="05000000000000000000" pitchFamily="2" charset="2"/>
              <a:buChar char="§"/>
            </a:pPr>
            <a:r>
              <a:rPr lang="en-US" dirty="0"/>
              <a:t>$ </a:t>
            </a:r>
            <a:r>
              <a:rPr lang="en-US" dirty="0" err="1"/>
              <a:t>bitbake</a:t>
            </a:r>
            <a:r>
              <a:rPr lang="en-US" dirty="0"/>
              <a:t> -e core-image-minimal | </a:t>
            </a:r>
            <a:r>
              <a:rPr lang="en-US" dirty="0" err="1"/>
              <a:t>grep</a:t>
            </a:r>
            <a:r>
              <a:rPr lang="en-US" dirty="0"/>
              <a:t> ^IMAGE_FSTYPES=</a:t>
            </a:r>
          </a:p>
          <a:p>
            <a:r>
              <a:rPr lang="en-US" dirty="0"/>
              <a:t>kernel-modules:</a:t>
            </a:r>
          </a:p>
          <a:p>
            <a:pPr lvl="1"/>
            <a:r>
              <a:rPr lang="en-US" dirty="0" err="1"/>
              <a:t>Tarballs</a:t>
            </a:r>
            <a:r>
              <a:rPr lang="en-US" dirty="0"/>
              <a:t> that contain all the modules built for the kernel</a:t>
            </a:r>
          </a:p>
          <a:p>
            <a:r>
              <a:rPr lang="en-US" dirty="0" err="1"/>
              <a:t>bootloaders</a:t>
            </a:r>
            <a:r>
              <a:rPr lang="en-US" dirty="0"/>
              <a:t>:</a:t>
            </a:r>
          </a:p>
          <a:p>
            <a:pPr lvl="1"/>
            <a:r>
              <a:rPr lang="en-US" dirty="0"/>
              <a:t>If applicable to the target machine, </a:t>
            </a:r>
            <a:r>
              <a:rPr lang="en-US" dirty="0" err="1"/>
              <a:t>bootloaders</a:t>
            </a:r>
            <a:r>
              <a:rPr lang="en-US" dirty="0"/>
              <a:t> supporting the image.</a:t>
            </a:r>
          </a:p>
        </p:txBody>
      </p:sp>
    </p:spTree>
    <p:extLst>
      <p:ext uri="{BB962C8B-B14F-4D97-AF65-F5344CB8AC3E}">
        <p14:creationId xmlns:p14="http://schemas.microsoft.com/office/powerpoint/2010/main" val="181843291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Build an image</a:t>
            </a:r>
          </a:p>
        </p:txBody>
      </p:sp>
      <p:sp>
        <p:nvSpPr>
          <p:cNvPr id="5" name="Rounded Rectangle 4"/>
          <p:cNvSpPr/>
          <p:nvPr/>
        </p:nvSpPr>
        <p:spPr>
          <a:xfrm>
            <a:off x="1276350" y="1601788"/>
            <a:ext cx="1092200" cy="10795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Recipe 1</a:t>
            </a:r>
          </a:p>
        </p:txBody>
      </p:sp>
      <p:sp>
        <p:nvSpPr>
          <p:cNvPr id="6" name="Rounded Rectangle 5"/>
          <p:cNvSpPr/>
          <p:nvPr/>
        </p:nvSpPr>
        <p:spPr>
          <a:xfrm>
            <a:off x="3765550" y="1062038"/>
            <a:ext cx="1092200" cy="1079500"/>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Package (Main)</a:t>
            </a:r>
          </a:p>
        </p:txBody>
      </p:sp>
      <p:sp>
        <p:nvSpPr>
          <p:cNvPr id="7" name="Rounded Rectangle 6"/>
          <p:cNvSpPr/>
          <p:nvPr/>
        </p:nvSpPr>
        <p:spPr>
          <a:xfrm>
            <a:off x="3765550" y="2420938"/>
            <a:ext cx="1092200" cy="1079500"/>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Package (dbg)</a:t>
            </a:r>
          </a:p>
        </p:txBody>
      </p:sp>
      <p:sp>
        <p:nvSpPr>
          <p:cNvPr id="8" name="Rounded Rectangle 7"/>
          <p:cNvSpPr/>
          <p:nvPr/>
        </p:nvSpPr>
        <p:spPr>
          <a:xfrm>
            <a:off x="3765550" y="3906838"/>
            <a:ext cx="1092200" cy="1079500"/>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Package (staticdev)</a:t>
            </a:r>
          </a:p>
        </p:txBody>
      </p:sp>
      <p:sp>
        <p:nvSpPr>
          <p:cNvPr id="9" name="Rounded Rectangle 8"/>
          <p:cNvSpPr/>
          <p:nvPr/>
        </p:nvSpPr>
        <p:spPr>
          <a:xfrm>
            <a:off x="7614397" y="2909888"/>
            <a:ext cx="1282700" cy="12065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Image bb file</a:t>
            </a:r>
          </a:p>
          <a:p>
            <a:pPr algn="ctr"/>
            <a:r>
              <a:rPr lang="en-US"/>
              <a:t>(top level recipe)</a:t>
            </a:r>
          </a:p>
        </p:txBody>
      </p:sp>
      <p:cxnSp>
        <p:nvCxnSpPr>
          <p:cNvPr id="11" name="Straight Arrow Connector 10"/>
          <p:cNvCxnSpPr/>
          <p:nvPr/>
        </p:nvCxnSpPr>
        <p:spPr>
          <a:xfrm flipV="1">
            <a:off x="2673350" y="1601788"/>
            <a:ext cx="838200" cy="5397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2774950" y="2420938"/>
            <a:ext cx="800100" cy="5524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2508250" y="2820988"/>
            <a:ext cx="1130300" cy="13843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cxnSpLocks/>
          </p:cNvCxnSpPr>
          <p:nvPr/>
        </p:nvCxnSpPr>
        <p:spPr>
          <a:xfrm>
            <a:off x="5086350" y="1474788"/>
            <a:ext cx="2260600" cy="1498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Rounded Rectangle 17"/>
          <p:cNvSpPr/>
          <p:nvPr/>
        </p:nvSpPr>
        <p:spPr>
          <a:xfrm>
            <a:off x="1276350" y="5087938"/>
            <a:ext cx="1092200" cy="10795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Recipe 2</a:t>
            </a:r>
          </a:p>
        </p:txBody>
      </p:sp>
      <p:sp>
        <p:nvSpPr>
          <p:cNvPr id="19" name="Rounded Rectangle 18"/>
          <p:cNvSpPr/>
          <p:nvPr/>
        </p:nvSpPr>
        <p:spPr>
          <a:xfrm>
            <a:off x="3765550" y="5173663"/>
            <a:ext cx="1092200" cy="1079500"/>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Package (Main)</a:t>
            </a:r>
          </a:p>
        </p:txBody>
      </p:sp>
      <p:cxnSp>
        <p:nvCxnSpPr>
          <p:cNvPr id="22" name="Straight Arrow Connector 21"/>
          <p:cNvCxnSpPr/>
          <p:nvPr/>
        </p:nvCxnSpPr>
        <p:spPr>
          <a:xfrm>
            <a:off x="2673350" y="5713413"/>
            <a:ext cx="8382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cxnSpLocks/>
          </p:cNvCxnSpPr>
          <p:nvPr/>
        </p:nvCxnSpPr>
        <p:spPr>
          <a:xfrm flipV="1">
            <a:off x="5378450" y="3906838"/>
            <a:ext cx="1968500" cy="19288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Rounded Rectangle 24"/>
          <p:cNvSpPr/>
          <p:nvPr/>
        </p:nvSpPr>
        <p:spPr>
          <a:xfrm>
            <a:off x="10230597" y="2973388"/>
            <a:ext cx="1092200" cy="1079500"/>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Image</a:t>
            </a:r>
          </a:p>
        </p:txBody>
      </p:sp>
      <p:cxnSp>
        <p:nvCxnSpPr>
          <p:cNvPr id="27" name="Straight Arrow Connector 26"/>
          <p:cNvCxnSpPr/>
          <p:nvPr/>
        </p:nvCxnSpPr>
        <p:spPr>
          <a:xfrm>
            <a:off x="9163797" y="3486150"/>
            <a:ext cx="9525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618393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itle 1"/>
          <p:cNvSpPr>
            <a:spLocks noGrp="1"/>
          </p:cNvSpPr>
          <p:nvPr>
            <p:ph type="title"/>
          </p:nvPr>
        </p:nvSpPr>
        <p:spPr>
          <a:xfrm>
            <a:off x="1290952" y="98205"/>
            <a:ext cx="4728849" cy="407701"/>
          </a:xfrm>
        </p:spPr>
        <p:txBody>
          <a:bodyPr>
            <a:normAutofit fontScale="90000"/>
          </a:bodyPr>
          <a:lstStyle/>
          <a:p>
            <a:r>
              <a:rPr lang="en-US" altLang="ko-KR" dirty="0"/>
              <a:t>Agenda</a:t>
            </a:r>
            <a:endParaRPr lang="ko-KR" altLang="en-US" dirty="0"/>
          </a:p>
        </p:txBody>
      </p:sp>
      <p:sp>
        <p:nvSpPr>
          <p:cNvPr id="28" name="TextBox 27"/>
          <p:cNvSpPr txBox="1"/>
          <p:nvPr/>
        </p:nvSpPr>
        <p:spPr>
          <a:xfrm>
            <a:off x="1685951" y="998973"/>
            <a:ext cx="9002370" cy="2308324"/>
          </a:xfrm>
          <a:prstGeom prst="rect">
            <a:avLst/>
          </a:prstGeom>
          <a:noFill/>
        </p:spPr>
        <p:txBody>
          <a:bodyPr wrap="square" rtlCol="0">
            <a:spAutoFit/>
          </a:bodyPr>
          <a:lstStyle/>
          <a:p>
            <a:pPr marL="457200" lvl="0" indent="-457200" latinLnBrk="1">
              <a:lnSpc>
                <a:spcPct val="150000"/>
              </a:lnSpc>
              <a:buFont typeface="+mj-lt"/>
              <a:buAutoNum type="arabicPeriod"/>
              <a:defRPr/>
            </a:pPr>
            <a:r>
              <a:rPr lang="en-US" altLang="ko-KR" sz="2400" b="1" dirty="0">
                <a:latin typeface="Arial Narrow" panose="020B0606020202030204" pitchFamily="34" charset="0"/>
                <a:cs typeface="Arial" panose="020B0604020202020204" pitchFamily="34" charset="0"/>
              </a:rPr>
              <a:t>Introduction about Yocto</a:t>
            </a:r>
          </a:p>
          <a:p>
            <a:pPr marL="457200" lvl="0" indent="-457200" latinLnBrk="1">
              <a:lnSpc>
                <a:spcPct val="150000"/>
              </a:lnSpc>
              <a:buFont typeface="+mj-lt"/>
              <a:buAutoNum type="arabicPeriod"/>
              <a:defRPr/>
            </a:pPr>
            <a:r>
              <a:rPr lang="en-US" altLang="ko-KR" sz="2400" dirty="0">
                <a:solidFill>
                  <a:schemeClr val="bg2">
                    <a:lumMod val="90000"/>
                  </a:schemeClr>
                </a:solidFill>
                <a:latin typeface="Arial Narrow" panose="020B0606020202030204" pitchFamily="34" charset="0"/>
                <a:cs typeface="Arial" panose="020B0604020202020204" pitchFamily="34" charset="0"/>
              </a:rPr>
              <a:t>Quick start with poky</a:t>
            </a:r>
          </a:p>
          <a:p>
            <a:pPr marL="457200" lvl="0" indent="-457200" latinLnBrk="1">
              <a:lnSpc>
                <a:spcPct val="150000"/>
              </a:lnSpc>
              <a:buFont typeface="+mj-lt"/>
              <a:buAutoNum type="arabicPeriod"/>
              <a:defRPr/>
            </a:pPr>
            <a:r>
              <a:rPr lang="en-US" altLang="ko-KR" sz="2400" dirty="0">
                <a:solidFill>
                  <a:schemeClr val="bg2">
                    <a:lumMod val="90000"/>
                  </a:schemeClr>
                </a:solidFill>
                <a:latin typeface="Arial Narrow" panose="020B0606020202030204" pitchFamily="34" charset="0"/>
                <a:cs typeface="Arial" panose="020B0604020202020204" pitchFamily="34" charset="0"/>
              </a:rPr>
              <a:t>Concepts in Yocto</a:t>
            </a:r>
          </a:p>
          <a:p>
            <a:pPr marL="457200" lvl="0" indent="-457200" latinLnBrk="1">
              <a:lnSpc>
                <a:spcPct val="150000"/>
              </a:lnSpc>
              <a:buFont typeface="+mj-lt"/>
              <a:buAutoNum type="arabicPeriod"/>
              <a:defRPr/>
            </a:pPr>
            <a:r>
              <a:rPr lang="en-US" altLang="ko-KR" sz="2400" dirty="0">
                <a:solidFill>
                  <a:schemeClr val="bg2">
                    <a:lumMod val="90000"/>
                  </a:schemeClr>
                </a:solidFill>
                <a:latin typeface="Arial Narrow" panose="020B0606020202030204" pitchFamily="34" charset="0"/>
                <a:cs typeface="Arial" panose="020B0604020202020204" pitchFamily="34" charset="0"/>
              </a:rPr>
              <a:t>Practice with layer, bitbake</a:t>
            </a:r>
          </a:p>
        </p:txBody>
      </p:sp>
    </p:spTree>
    <p:extLst>
      <p:ext uri="{BB962C8B-B14F-4D97-AF65-F5344CB8AC3E}">
        <p14:creationId xmlns:p14="http://schemas.microsoft.com/office/powerpoint/2010/main" val="409487279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4CCABA1-F720-5344-9CF2-80BDCEAF3BE1}"/>
              </a:ext>
            </a:extLst>
          </p:cNvPr>
          <p:cNvSpPr>
            <a:spLocks noGrp="1"/>
          </p:cNvSpPr>
          <p:nvPr>
            <p:ph type="title"/>
          </p:nvPr>
        </p:nvSpPr>
        <p:spPr/>
        <p:txBody>
          <a:bodyPr/>
          <a:lstStyle/>
          <a:p>
            <a:r>
              <a:rPr lang="en-US"/>
              <a:t>Build an </a:t>
            </a:r>
            <a:r>
              <a:rPr lang="en-US" smtClean="0"/>
              <a:t>image: package </a:t>
            </a:r>
            <a:r>
              <a:rPr lang="en-US"/>
              <a:t>append to image</a:t>
            </a:r>
          </a:p>
        </p:txBody>
      </p:sp>
      <p:sp>
        <p:nvSpPr>
          <p:cNvPr id="3" name="Content Placeholder 2">
            <a:extLst>
              <a:ext uri="{FF2B5EF4-FFF2-40B4-BE49-F238E27FC236}">
                <a16:creationId xmlns:a16="http://schemas.microsoft.com/office/drawing/2014/main" xmlns="" id="{17471099-1AEF-A642-A81F-13D3BE7C1015}"/>
              </a:ext>
            </a:extLst>
          </p:cNvPr>
          <p:cNvSpPr>
            <a:spLocks noGrp="1"/>
          </p:cNvSpPr>
          <p:nvPr>
            <p:ph idx="1"/>
          </p:nvPr>
        </p:nvSpPr>
        <p:spPr/>
        <p:txBody>
          <a:bodyPr/>
          <a:lstStyle/>
          <a:p>
            <a:r>
              <a:rPr lang="en-US"/>
              <a:t>bitbake –e myhello | grep ^PACKAGES=</a:t>
            </a:r>
          </a:p>
        </p:txBody>
      </p:sp>
      <p:pic>
        <p:nvPicPr>
          <p:cNvPr id="6" name="Picture 5"/>
          <p:cNvPicPr>
            <a:picLocks noChangeAspect="1"/>
          </p:cNvPicPr>
          <p:nvPr/>
        </p:nvPicPr>
        <p:blipFill>
          <a:blip r:embed="rId3"/>
          <a:stretch>
            <a:fillRect/>
          </a:stretch>
        </p:blipFill>
        <p:spPr>
          <a:xfrm>
            <a:off x="687336" y="1273892"/>
            <a:ext cx="6953250" cy="2628900"/>
          </a:xfrm>
          <a:prstGeom prst="rect">
            <a:avLst/>
          </a:prstGeom>
        </p:spPr>
      </p:pic>
      <p:pic>
        <p:nvPicPr>
          <p:cNvPr id="7" name="Picture 6"/>
          <p:cNvPicPr>
            <a:picLocks noChangeAspect="1"/>
          </p:cNvPicPr>
          <p:nvPr/>
        </p:nvPicPr>
        <p:blipFill>
          <a:blip r:embed="rId4"/>
          <a:stretch>
            <a:fillRect/>
          </a:stretch>
        </p:blipFill>
        <p:spPr>
          <a:xfrm>
            <a:off x="7898943" y="1041144"/>
            <a:ext cx="3973884" cy="5330159"/>
          </a:xfrm>
          <a:prstGeom prst="rect">
            <a:avLst/>
          </a:prstGeom>
        </p:spPr>
      </p:pic>
    </p:spTree>
    <p:extLst>
      <p:ext uri="{BB962C8B-B14F-4D97-AF65-F5344CB8AC3E}">
        <p14:creationId xmlns:p14="http://schemas.microsoft.com/office/powerpoint/2010/main" val="58307927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E5F1779-261C-DE4B-A4CC-EEADA8D39900}"/>
              </a:ext>
            </a:extLst>
          </p:cNvPr>
          <p:cNvSpPr>
            <a:spLocks noGrp="1"/>
          </p:cNvSpPr>
          <p:nvPr>
            <p:ph type="title"/>
          </p:nvPr>
        </p:nvSpPr>
        <p:spPr/>
        <p:txBody>
          <a:bodyPr/>
          <a:lstStyle/>
          <a:p>
            <a:r>
              <a:rPr lang="en-US"/>
              <a:t>Cross compiler</a:t>
            </a:r>
          </a:p>
        </p:txBody>
      </p:sp>
      <p:sp>
        <p:nvSpPr>
          <p:cNvPr id="3" name="Content Placeholder 2">
            <a:extLst>
              <a:ext uri="{FF2B5EF4-FFF2-40B4-BE49-F238E27FC236}">
                <a16:creationId xmlns:a16="http://schemas.microsoft.com/office/drawing/2014/main" xmlns="" id="{0227D663-C9D8-0D4A-9377-7BD07A1C60D7}"/>
              </a:ext>
            </a:extLst>
          </p:cNvPr>
          <p:cNvSpPr>
            <a:spLocks noGrp="1"/>
          </p:cNvSpPr>
          <p:nvPr>
            <p:ph idx="1"/>
          </p:nvPr>
        </p:nvSpPr>
        <p:spPr/>
        <p:txBody>
          <a:bodyPr/>
          <a:lstStyle/>
          <a:p>
            <a:r>
              <a:rPr lang="en-US" smtClean="0"/>
              <a:t>How to cross compile for C, C++ program</a:t>
            </a:r>
          </a:p>
          <a:p>
            <a:r>
              <a:rPr lang="en-US"/>
              <a:t>Do_prepare_recipe_sysroot will </a:t>
            </a:r>
            <a:r>
              <a:rPr lang="en-US"/>
              <a:t>setup </a:t>
            </a:r>
            <a:r>
              <a:rPr lang="en-US" smtClean="0"/>
              <a:t>cross compiler</a:t>
            </a:r>
            <a:endParaRPr lang="en-US"/>
          </a:p>
          <a:p>
            <a:pPr lvl="1"/>
            <a:r>
              <a:rPr lang="en-US" smtClean="0"/>
              <a:t>Recipe-sysroot-native</a:t>
            </a:r>
            <a:r>
              <a:rPr lang="en-US"/>
              <a:t>: for build by host system, cross-compilation process</a:t>
            </a:r>
          </a:p>
          <a:p>
            <a:endParaRPr lang="en-US"/>
          </a:p>
        </p:txBody>
      </p:sp>
      <p:pic>
        <p:nvPicPr>
          <p:cNvPr id="4" name="Picture 3"/>
          <p:cNvPicPr>
            <a:picLocks noChangeAspect="1"/>
          </p:cNvPicPr>
          <p:nvPr/>
        </p:nvPicPr>
        <p:blipFill>
          <a:blip r:embed="rId3"/>
          <a:stretch>
            <a:fillRect/>
          </a:stretch>
        </p:blipFill>
        <p:spPr>
          <a:xfrm>
            <a:off x="545690" y="2873303"/>
            <a:ext cx="6962775" cy="1476375"/>
          </a:xfrm>
          <a:prstGeom prst="rect">
            <a:avLst/>
          </a:prstGeom>
        </p:spPr>
      </p:pic>
      <p:sp>
        <p:nvSpPr>
          <p:cNvPr id="5" name="TextBox 4"/>
          <p:cNvSpPr txBox="1"/>
          <p:nvPr/>
        </p:nvSpPr>
        <p:spPr>
          <a:xfrm>
            <a:off x="428979" y="2285439"/>
            <a:ext cx="11721350" cy="369332"/>
          </a:xfrm>
          <a:prstGeom prst="rect">
            <a:avLst/>
          </a:prstGeom>
          <a:noFill/>
        </p:spPr>
        <p:txBody>
          <a:bodyPr wrap="none" rtlCol="0">
            <a:spAutoFit/>
          </a:bodyPr>
          <a:lstStyle/>
          <a:p>
            <a:r>
              <a:rPr lang="en-US" smtClean="0"/>
              <a:t>To see what compiler is used build/tmp/work/armv7vet2hf-neon-poky-linux-gnueabi/myhello/1.0-r0/temp/run.do_compile</a:t>
            </a:r>
            <a:endParaRPr lang="en-US"/>
          </a:p>
        </p:txBody>
      </p:sp>
    </p:spTree>
    <p:extLst>
      <p:ext uri="{BB962C8B-B14F-4D97-AF65-F5344CB8AC3E}">
        <p14:creationId xmlns:p14="http://schemas.microsoft.com/office/powerpoint/2010/main" val="133483578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itle 1"/>
          <p:cNvSpPr>
            <a:spLocks noGrp="1"/>
          </p:cNvSpPr>
          <p:nvPr>
            <p:ph type="title"/>
          </p:nvPr>
        </p:nvSpPr>
        <p:spPr>
          <a:xfrm>
            <a:off x="1290952" y="98205"/>
            <a:ext cx="4728849" cy="407701"/>
          </a:xfrm>
        </p:spPr>
        <p:txBody>
          <a:bodyPr>
            <a:normAutofit fontScale="90000"/>
          </a:bodyPr>
          <a:lstStyle/>
          <a:p>
            <a:r>
              <a:rPr lang="en-US" altLang="ko-KR" dirty="0"/>
              <a:t>Agenda</a:t>
            </a:r>
            <a:endParaRPr lang="ko-KR" altLang="en-US" dirty="0"/>
          </a:p>
        </p:txBody>
      </p:sp>
      <p:sp>
        <p:nvSpPr>
          <p:cNvPr id="28" name="TextBox 27"/>
          <p:cNvSpPr txBox="1"/>
          <p:nvPr/>
        </p:nvSpPr>
        <p:spPr>
          <a:xfrm>
            <a:off x="1685951" y="998973"/>
            <a:ext cx="9002370" cy="2308324"/>
          </a:xfrm>
          <a:prstGeom prst="rect">
            <a:avLst/>
          </a:prstGeom>
          <a:noFill/>
        </p:spPr>
        <p:txBody>
          <a:bodyPr wrap="square" rtlCol="0">
            <a:spAutoFit/>
          </a:bodyPr>
          <a:lstStyle/>
          <a:p>
            <a:pPr marL="457200" lvl="0" indent="-457200" latinLnBrk="1">
              <a:lnSpc>
                <a:spcPct val="150000"/>
              </a:lnSpc>
              <a:buFont typeface="+mj-lt"/>
              <a:buAutoNum type="arabicPeriod"/>
              <a:defRPr/>
            </a:pPr>
            <a:r>
              <a:rPr lang="en-US" altLang="ko-KR" sz="2400" dirty="0">
                <a:solidFill>
                  <a:schemeClr val="bg2"/>
                </a:solidFill>
                <a:latin typeface="Arial Narrow" panose="020B0606020202030204" pitchFamily="34" charset="0"/>
                <a:cs typeface="Arial" panose="020B0604020202020204" pitchFamily="34" charset="0"/>
              </a:rPr>
              <a:t>Introduction about Yocto</a:t>
            </a:r>
          </a:p>
          <a:p>
            <a:pPr marL="457200" lvl="0" indent="-457200" latinLnBrk="1">
              <a:lnSpc>
                <a:spcPct val="150000"/>
              </a:lnSpc>
              <a:buFont typeface="+mj-lt"/>
              <a:buAutoNum type="arabicPeriod"/>
              <a:defRPr/>
            </a:pPr>
            <a:r>
              <a:rPr lang="en-US" altLang="ko-KR" sz="2400" dirty="0">
                <a:solidFill>
                  <a:schemeClr val="bg2"/>
                </a:solidFill>
                <a:latin typeface="Arial Narrow" panose="020B0606020202030204" pitchFamily="34" charset="0"/>
                <a:cs typeface="Arial" panose="020B0604020202020204" pitchFamily="34" charset="0"/>
              </a:rPr>
              <a:t>Quick start with poky</a:t>
            </a:r>
          </a:p>
          <a:p>
            <a:pPr marL="457200" lvl="0" indent="-457200" latinLnBrk="1">
              <a:lnSpc>
                <a:spcPct val="150000"/>
              </a:lnSpc>
              <a:buFont typeface="+mj-lt"/>
              <a:buAutoNum type="arabicPeriod"/>
              <a:defRPr/>
            </a:pPr>
            <a:r>
              <a:rPr lang="en-US" altLang="ko-KR" sz="2400" dirty="0">
                <a:solidFill>
                  <a:schemeClr val="bg2"/>
                </a:solidFill>
                <a:latin typeface="Arial Narrow" panose="020B0606020202030204" pitchFamily="34" charset="0"/>
                <a:cs typeface="Arial" panose="020B0604020202020204" pitchFamily="34" charset="0"/>
              </a:rPr>
              <a:t>Concepts in Yocto</a:t>
            </a:r>
          </a:p>
          <a:p>
            <a:pPr marL="457200" lvl="0" indent="-457200" latinLnBrk="1">
              <a:lnSpc>
                <a:spcPct val="150000"/>
              </a:lnSpc>
              <a:buFont typeface="+mj-lt"/>
              <a:buAutoNum type="arabicPeriod"/>
              <a:defRPr/>
            </a:pPr>
            <a:r>
              <a:rPr lang="en-US" altLang="ko-KR" sz="2400" b="1" dirty="0">
                <a:latin typeface="Arial Narrow" panose="020B0606020202030204" pitchFamily="34" charset="0"/>
                <a:cs typeface="Arial" panose="020B0604020202020204" pitchFamily="34" charset="0"/>
              </a:rPr>
              <a:t>Practice with layer, bitbake</a:t>
            </a:r>
          </a:p>
        </p:txBody>
      </p:sp>
    </p:spTree>
    <p:extLst>
      <p:ext uri="{BB962C8B-B14F-4D97-AF65-F5344CB8AC3E}">
        <p14:creationId xmlns:p14="http://schemas.microsoft.com/office/powerpoint/2010/main" val="162872358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Create a layer</a:t>
            </a:r>
          </a:p>
        </p:txBody>
      </p:sp>
      <p:sp>
        <p:nvSpPr>
          <p:cNvPr id="3" name="Content Placeholder 2"/>
          <p:cNvSpPr>
            <a:spLocks noGrp="1"/>
          </p:cNvSpPr>
          <p:nvPr>
            <p:ph idx="1"/>
          </p:nvPr>
        </p:nvSpPr>
        <p:spPr/>
        <p:txBody>
          <a:bodyPr/>
          <a:lstStyle/>
          <a:p>
            <a:r>
              <a:rPr lang="en-US" dirty="0"/>
              <a:t>Step1</a:t>
            </a:r>
            <a:r>
              <a:rPr lang="en-US"/>
              <a:t>: </a:t>
            </a:r>
            <a:r>
              <a:rPr lang="en-US" smtClean="0"/>
              <a:t>Create </a:t>
            </a:r>
            <a:r>
              <a:rPr lang="en-US" dirty="0"/>
              <a:t>a directory for the layer. For example meta-</a:t>
            </a:r>
            <a:r>
              <a:rPr lang="en-US" dirty="0" err="1"/>
              <a:t>dcvlayer</a:t>
            </a:r>
            <a:endParaRPr lang="en-US" dirty="0"/>
          </a:p>
          <a:p>
            <a:r>
              <a:rPr lang="en-US" dirty="0"/>
              <a:t>Step2: Create a </a:t>
            </a:r>
            <a:r>
              <a:rPr lang="en-US" dirty="0" err="1"/>
              <a:t>conf</a:t>
            </a:r>
            <a:r>
              <a:rPr lang="en-US" dirty="0"/>
              <a:t>/</a:t>
            </a:r>
            <a:r>
              <a:rPr lang="en-US" dirty="0" err="1"/>
              <a:t>layer.conf</a:t>
            </a:r>
            <a:endParaRPr lang="en-US" dirty="0"/>
          </a:p>
          <a:p>
            <a:r>
              <a:rPr lang="en-US" dirty="0"/>
              <a:t>Step3</a:t>
            </a:r>
            <a:r>
              <a:rPr lang="en-US"/>
              <a:t>: </a:t>
            </a:r>
            <a:r>
              <a:rPr lang="en-US" smtClean="0"/>
              <a:t>Update </a:t>
            </a:r>
            <a:r>
              <a:rPr lang="en-US" dirty="0" err="1"/>
              <a:t>bblayers.conf</a:t>
            </a:r>
            <a:r>
              <a:rPr lang="en-US" dirty="0"/>
              <a:t> with new layer</a:t>
            </a:r>
          </a:p>
        </p:txBody>
      </p:sp>
      <p:pic>
        <p:nvPicPr>
          <p:cNvPr id="4" name="Picture 3"/>
          <p:cNvPicPr>
            <a:picLocks noChangeAspect="1"/>
          </p:cNvPicPr>
          <p:nvPr/>
        </p:nvPicPr>
        <p:blipFill>
          <a:blip r:embed="rId3"/>
          <a:stretch>
            <a:fillRect/>
          </a:stretch>
        </p:blipFill>
        <p:spPr>
          <a:xfrm>
            <a:off x="2719387" y="3720465"/>
            <a:ext cx="6753225" cy="2000250"/>
          </a:xfrm>
          <a:prstGeom prst="rect">
            <a:avLst/>
          </a:prstGeom>
        </p:spPr>
      </p:pic>
    </p:spTree>
    <p:extLst>
      <p:ext uri="{BB962C8B-B14F-4D97-AF65-F5344CB8AC3E}">
        <p14:creationId xmlns:p14="http://schemas.microsoft.com/office/powerpoint/2010/main" val="248633823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Create Recipe (practice)</a:t>
            </a:r>
            <a:endParaRPr lang="en-US" dirty="0"/>
          </a:p>
        </p:txBody>
      </p:sp>
      <p:sp>
        <p:nvSpPr>
          <p:cNvPr id="3" name="Content Placeholder 2"/>
          <p:cNvSpPr>
            <a:spLocks noGrp="1"/>
          </p:cNvSpPr>
          <p:nvPr>
            <p:ph idx="1"/>
          </p:nvPr>
        </p:nvSpPr>
        <p:spPr>
          <a:xfrm>
            <a:off x="838200" y="1562735"/>
            <a:ext cx="4888230" cy="4351338"/>
          </a:xfrm>
        </p:spPr>
        <p:txBody>
          <a:bodyPr>
            <a:normAutofit/>
          </a:bodyPr>
          <a:lstStyle/>
          <a:p>
            <a:pPr marL="0" indent="0">
              <a:buNone/>
            </a:pPr>
            <a:r>
              <a:rPr lang="en-US" sz="1300" b="1" dirty="0">
                <a:latin typeface="+mn-lt"/>
              </a:rPr>
              <a:t>Step 1: </a:t>
            </a:r>
            <a:r>
              <a:rPr lang="en-US" sz="1300" dirty="0">
                <a:latin typeface="+mn-lt"/>
              </a:rPr>
              <a:t>Create a file </a:t>
            </a:r>
            <a:r>
              <a:rPr lang="en-US" sz="1300" dirty="0" err="1">
                <a:latin typeface="+mn-lt"/>
              </a:rPr>
              <a:t>userprog.c</a:t>
            </a:r>
            <a:r>
              <a:rPr lang="en-US" sz="1300" dirty="0">
                <a:latin typeface="+mn-lt"/>
              </a:rPr>
              <a:t> with the following content:</a:t>
            </a:r>
          </a:p>
          <a:p>
            <a:pPr marL="0" indent="0">
              <a:buNone/>
            </a:pPr>
            <a:r>
              <a:rPr lang="en-US" sz="1300" dirty="0">
                <a:latin typeface="+mn-lt"/>
              </a:rPr>
              <a:t>#include &lt;</a:t>
            </a:r>
            <a:r>
              <a:rPr lang="en-US" sz="1300" dirty="0" err="1">
                <a:latin typeface="+mn-lt"/>
              </a:rPr>
              <a:t>stdio.h</a:t>
            </a:r>
            <a:r>
              <a:rPr lang="en-US" sz="1300" dirty="0">
                <a:latin typeface="+mn-lt"/>
              </a:rPr>
              <a:t>&gt;</a:t>
            </a:r>
          </a:p>
          <a:p>
            <a:pPr marL="0" indent="0">
              <a:buNone/>
            </a:pPr>
            <a:r>
              <a:rPr lang="en-US" sz="1300" dirty="0" err="1">
                <a:latin typeface="+mn-lt"/>
              </a:rPr>
              <a:t>int</a:t>
            </a:r>
            <a:r>
              <a:rPr lang="en-US" sz="1300" dirty="0">
                <a:latin typeface="+mn-lt"/>
              </a:rPr>
              <a:t> main()</a:t>
            </a:r>
          </a:p>
          <a:p>
            <a:pPr marL="0" indent="0">
              <a:buNone/>
            </a:pPr>
            <a:r>
              <a:rPr lang="en-US" sz="1300" dirty="0">
                <a:latin typeface="+mn-lt"/>
              </a:rPr>
              <a:t>{</a:t>
            </a:r>
          </a:p>
          <a:p>
            <a:pPr marL="0" indent="0">
              <a:buNone/>
            </a:pPr>
            <a:r>
              <a:rPr lang="en-US" sz="1300" dirty="0">
                <a:latin typeface="+mn-lt"/>
              </a:rPr>
              <a:t>	</a:t>
            </a:r>
            <a:r>
              <a:rPr lang="en-US" sz="1300" dirty="0" err="1">
                <a:latin typeface="+mn-lt"/>
              </a:rPr>
              <a:t>printf</a:t>
            </a:r>
            <a:r>
              <a:rPr lang="en-US" sz="1300" dirty="0">
                <a:latin typeface="+mn-lt"/>
              </a:rPr>
              <a:t>("Hello World\n");</a:t>
            </a:r>
          </a:p>
          <a:p>
            <a:pPr marL="0" indent="0">
              <a:buNone/>
            </a:pPr>
            <a:r>
              <a:rPr lang="en-US" sz="1300" dirty="0">
                <a:latin typeface="+mn-lt"/>
              </a:rPr>
              <a:t>	return 0;</a:t>
            </a:r>
          </a:p>
          <a:p>
            <a:pPr marL="0" indent="0">
              <a:buNone/>
            </a:pPr>
            <a:r>
              <a:rPr lang="en-US" sz="1300" dirty="0">
                <a:latin typeface="+mn-lt"/>
              </a:rPr>
              <a:t>}</a:t>
            </a:r>
          </a:p>
          <a:p>
            <a:pPr marL="0" indent="0">
              <a:buNone/>
            </a:pPr>
            <a:r>
              <a:rPr lang="en-US" sz="1300" b="1" dirty="0">
                <a:latin typeface="+mn-lt"/>
              </a:rPr>
              <a:t>Step 2: </a:t>
            </a:r>
            <a:r>
              <a:rPr lang="en-US" sz="1300" dirty="0">
                <a:latin typeface="+mn-lt"/>
              </a:rPr>
              <a:t>Create a folder in the layer recipes-example '</a:t>
            </a:r>
            <a:r>
              <a:rPr lang="en-US" sz="1300" dirty="0" err="1">
                <a:latin typeface="+mn-lt"/>
              </a:rPr>
              <a:t>myhello</a:t>
            </a:r>
            <a:r>
              <a:rPr lang="en-US" sz="1300" dirty="0">
                <a:latin typeface="+mn-lt"/>
              </a:rPr>
              <a:t>'</a:t>
            </a:r>
          </a:p>
          <a:p>
            <a:pPr marL="0" indent="0">
              <a:buNone/>
            </a:pPr>
            <a:r>
              <a:rPr lang="en-US" sz="1300" dirty="0">
                <a:latin typeface="+mn-lt"/>
              </a:rPr>
              <a:t>	</a:t>
            </a:r>
            <a:r>
              <a:rPr lang="en-US" sz="1300" dirty="0" err="1">
                <a:latin typeface="+mn-lt"/>
              </a:rPr>
              <a:t>mkdir</a:t>
            </a:r>
            <a:r>
              <a:rPr lang="en-US" sz="1300" dirty="0">
                <a:latin typeface="+mn-lt"/>
              </a:rPr>
              <a:t> -p recipes-examples/</a:t>
            </a:r>
            <a:r>
              <a:rPr lang="en-US" sz="1300" dirty="0" err="1">
                <a:latin typeface="+mn-lt"/>
              </a:rPr>
              <a:t>myhello</a:t>
            </a:r>
            <a:endParaRPr lang="en-US" sz="1300" dirty="0">
              <a:latin typeface="+mn-lt"/>
            </a:endParaRPr>
          </a:p>
          <a:p>
            <a:pPr marL="0" indent="0">
              <a:buNone/>
            </a:pPr>
            <a:r>
              <a:rPr lang="en-US" sz="1300" b="1" dirty="0">
                <a:latin typeface="+mn-lt"/>
              </a:rPr>
              <a:t>Step 3: </a:t>
            </a:r>
            <a:r>
              <a:rPr lang="en-US" sz="1300" dirty="0">
                <a:latin typeface="+mn-lt"/>
              </a:rPr>
              <a:t>Create 'files' folder inside the '</a:t>
            </a:r>
            <a:r>
              <a:rPr lang="en-US" sz="1300" dirty="0" err="1">
                <a:latin typeface="+mn-lt"/>
              </a:rPr>
              <a:t>myhello</a:t>
            </a:r>
            <a:r>
              <a:rPr lang="en-US" sz="1300" dirty="0">
                <a:latin typeface="+mn-lt"/>
              </a:rPr>
              <a:t>' folder and copy </a:t>
            </a:r>
            <a:r>
              <a:rPr lang="en-US" sz="1300" dirty="0" err="1">
                <a:latin typeface="+mn-lt"/>
              </a:rPr>
              <a:t>userprog.c</a:t>
            </a:r>
            <a:r>
              <a:rPr lang="en-US" sz="1300" dirty="0">
                <a:latin typeface="+mn-lt"/>
              </a:rPr>
              <a:t> inside this folder</a:t>
            </a:r>
          </a:p>
          <a:p>
            <a:pPr marL="0" indent="0">
              <a:buNone/>
            </a:pPr>
            <a:r>
              <a:rPr lang="en-US" sz="1300" dirty="0">
                <a:latin typeface="+mn-lt"/>
              </a:rPr>
              <a:t>	</a:t>
            </a:r>
            <a:r>
              <a:rPr lang="en-US" sz="1300" dirty="0" err="1">
                <a:latin typeface="+mn-lt"/>
              </a:rPr>
              <a:t>mkdir</a:t>
            </a:r>
            <a:r>
              <a:rPr lang="en-US" sz="1300" dirty="0">
                <a:latin typeface="+mn-lt"/>
              </a:rPr>
              <a:t> -p recipes-examples/</a:t>
            </a:r>
            <a:r>
              <a:rPr lang="en-US" sz="1300" dirty="0" err="1">
                <a:latin typeface="+mn-lt"/>
              </a:rPr>
              <a:t>myhello</a:t>
            </a:r>
            <a:r>
              <a:rPr lang="en-US" sz="1300" dirty="0">
                <a:latin typeface="+mn-lt"/>
              </a:rPr>
              <a:t>/files</a:t>
            </a:r>
          </a:p>
          <a:p>
            <a:pPr marL="0" indent="0">
              <a:buNone/>
            </a:pPr>
            <a:r>
              <a:rPr lang="en-US" sz="1300" dirty="0">
                <a:latin typeface="+mn-lt"/>
              </a:rPr>
              <a:t>	Copy the </a:t>
            </a:r>
            <a:r>
              <a:rPr lang="en-US" sz="1300" dirty="0" err="1">
                <a:latin typeface="+mn-lt"/>
              </a:rPr>
              <a:t>userprog.c</a:t>
            </a:r>
            <a:r>
              <a:rPr lang="en-US" sz="1300" dirty="0">
                <a:latin typeface="+mn-lt"/>
              </a:rPr>
              <a:t> into the above location</a:t>
            </a:r>
          </a:p>
          <a:p>
            <a:pPr marL="0" indent="0">
              <a:buNone/>
            </a:pPr>
            <a:endParaRPr lang="en-US" sz="1300" dirty="0">
              <a:latin typeface="+mn-lt"/>
            </a:endParaRPr>
          </a:p>
        </p:txBody>
      </p:sp>
      <p:sp>
        <p:nvSpPr>
          <p:cNvPr id="4" name="Content Placeholder 2"/>
          <p:cNvSpPr txBox="1">
            <a:spLocks/>
          </p:cNvSpPr>
          <p:nvPr/>
        </p:nvSpPr>
        <p:spPr>
          <a:xfrm>
            <a:off x="6214110" y="1562735"/>
            <a:ext cx="5139690" cy="4351338"/>
          </a:xfrm>
          <a:prstGeom prst="rect">
            <a:avLst/>
          </a:prstGeom>
        </p:spPr>
        <p:txBody>
          <a:bodyPr vert="horz" lIns="91440" tIns="45720" rIns="91440" bIns="45720" rtlCol="0">
            <a:normAutofit fontScale="4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t>Step 4: </a:t>
            </a:r>
            <a:r>
              <a:rPr lang="en-US" dirty="0"/>
              <a:t>Create a file called 'myhello_0.1.bb' with the following content:</a:t>
            </a:r>
          </a:p>
          <a:p>
            <a:pPr marL="0" indent="0">
              <a:buFont typeface="Arial" panose="020B0604020202020204" pitchFamily="34" charset="0"/>
              <a:buNone/>
            </a:pPr>
            <a:r>
              <a:rPr lang="en-US" dirty="0"/>
              <a:t>	DESCRIPTION = "Simple </a:t>
            </a:r>
            <a:r>
              <a:rPr lang="en-US" dirty="0" err="1"/>
              <a:t>helloworld</a:t>
            </a:r>
            <a:r>
              <a:rPr lang="en-US" dirty="0"/>
              <a:t> application"</a:t>
            </a:r>
          </a:p>
          <a:p>
            <a:pPr marL="0" indent="0">
              <a:buFont typeface="Arial" panose="020B0604020202020204" pitchFamily="34" charset="0"/>
              <a:buNone/>
            </a:pPr>
            <a:r>
              <a:rPr lang="en-US" dirty="0"/>
              <a:t>	LICENSE = "MIT"</a:t>
            </a:r>
          </a:p>
          <a:p>
            <a:pPr marL="0" indent="0">
              <a:buFont typeface="Arial" panose="020B0604020202020204" pitchFamily="34" charset="0"/>
              <a:buNone/>
            </a:pPr>
            <a:r>
              <a:rPr lang="en-US" dirty="0"/>
              <a:t>	LIC_FILES_CHKSUM = "file://${COMMON_LICENSE_DIR}/MIT;md5=0835ade698e0bcf8506ecda2f7b4f302"</a:t>
            </a:r>
          </a:p>
          <a:p>
            <a:pPr marL="0" indent="0">
              <a:buFont typeface="Arial" panose="020B0604020202020204" pitchFamily="34" charset="0"/>
              <a:buNone/>
            </a:pPr>
            <a:r>
              <a:rPr lang="en-US" dirty="0"/>
              <a:t>	SRC_URI = "file://userprog.c"</a:t>
            </a:r>
          </a:p>
          <a:p>
            <a:pPr marL="0" indent="0">
              <a:buFont typeface="Arial" panose="020B0604020202020204" pitchFamily="34" charset="0"/>
              <a:buNone/>
            </a:pPr>
            <a:r>
              <a:rPr lang="en-US" dirty="0"/>
              <a:t>	S = "${WORKDIR}"</a:t>
            </a:r>
          </a:p>
          <a:p>
            <a:pPr marL="0" indent="0">
              <a:buFont typeface="Arial" panose="020B0604020202020204" pitchFamily="34" charset="0"/>
              <a:buNone/>
            </a:pPr>
            <a:r>
              <a:rPr lang="en-US" dirty="0"/>
              <a:t>	</a:t>
            </a:r>
            <a:r>
              <a:rPr lang="en-US" dirty="0" err="1"/>
              <a:t>do_compile</a:t>
            </a:r>
            <a:r>
              <a:rPr lang="en-US" dirty="0"/>
              <a:t>() {</a:t>
            </a:r>
          </a:p>
          <a:p>
            <a:pPr marL="0" indent="0">
              <a:buFont typeface="Arial" panose="020B0604020202020204" pitchFamily="34" charset="0"/>
              <a:buNone/>
            </a:pPr>
            <a:r>
              <a:rPr lang="en-US" dirty="0"/>
              <a:t>		${CC} </a:t>
            </a:r>
            <a:r>
              <a:rPr lang="en-US" dirty="0" err="1"/>
              <a:t>userprog.c</a:t>
            </a:r>
            <a:r>
              <a:rPr lang="en-US" dirty="0"/>
              <a:t> ${LDFLAGS} -o </a:t>
            </a:r>
            <a:r>
              <a:rPr lang="en-US" dirty="0" err="1"/>
              <a:t>userprog</a:t>
            </a:r>
            <a:endParaRPr lang="en-US" dirty="0"/>
          </a:p>
          <a:p>
            <a:pPr marL="0" indent="0">
              <a:buFont typeface="Arial" panose="020B0604020202020204" pitchFamily="34" charset="0"/>
              <a:buNone/>
            </a:pPr>
            <a:r>
              <a:rPr lang="en-US" dirty="0"/>
              <a:t>	}	</a:t>
            </a:r>
          </a:p>
          <a:p>
            <a:pPr marL="0" indent="0">
              <a:buFont typeface="Arial" panose="020B0604020202020204" pitchFamily="34" charset="0"/>
              <a:buNone/>
            </a:pPr>
            <a:r>
              <a:rPr lang="en-US" dirty="0"/>
              <a:t>	</a:t>
            </a:r>
            <a:r>
              <a:rPr lang="en-US" dirty="0" err="1"/>
              <a:t>do_install</a:t>
            </a:r>
            <a:r>
              <a:rPr lang="en-US" dirty="0"/>
              <a:t>() {</a:t>
            </a:r>
          </a:p>
          <a:p>
            <a:pPr marL="0" indent="0">
              <a:buFont typeface="Arial" panose="020B0604020202020204" pitchFamily="34" charset="0"/>
              <a:buNone/>
            </a:pPr>
            <a:r>
              <a:rPr lang="en-US" dirty="0"/>
              <a:t>		install -d ${D}${</a:t>
            </a:r>
            <a:r>
              <a:rPr lang="en-US" dirty="0" err="1"/>
              <a:t>bindir</a:t>
            </a:r>
            <a:r>
              <a:rPr lang="en-US" dirty="0"/>
              <a:t>}</a:t>
            </a:r>
          </a:p>
          <a:p>
            <a:pPr marL="0" indent="0">
              <a:buFont typeface="Arial" panose="020B0604020202020204" pitchFamily="34" charset="0"/>
              <a:buNone/>
            </a:pPr>
            <a:r>
              <a:rPr lang="en-US" dirty="0"/>
              <a:t>		install -m 0755 </a:t>
            </a:r>
            <a:r>
              <a:rPr lang="en-US" dirty="0" err="1"/>
              <a:t>userprog</a:t>
            </a:r>
            <a:r>
              <a:rPr lang="en-US" dirty="0"/>
              <a:t> ${D}${</a:t>
            </a:r>
            <a:r>
              <a:rPr lang="en-US" dirty="0" err="1"/>
              <a:t>bindir</a:t>
            </a:r>
            <a:r>
              <a:rPr lang="en-US" dirty="0"/>
              <a:t>}</a:t>
            </a:r>
          </a:p>
          <a:p>
            <a:pPr marL="0" indent="0">
              <a:buFont typeface="Arial" panose="020B0604020202020204" pitchFamily="34" charset="0"/>
              <a:buNone/>
            </a:pPr>
            <a:r>
              <a:rPr lang="en-US" dirty="0"/>
              <a:t>	}</a:t>
            </a:r>
          </a:p>
          <a:p>
            <a:pPr marL="0" indent="0">
              <a:buFont typeface="Arial" panose="020B0604020202020204" pitchFamily="34" charset="0"/>
              <a:buNone/>
            </a:pPr>
            <a:r>
              <a:rPr lang="en-US" b="1" dirty="0"/>
              <a:t>Step 5: </a:t>
            </a:r>
            <a:r>
              <a:rPr lang="en-US" dirty="0" err="1"/>
              <a:t>bitbake</a:t>
            </a:r>
            <a:r>
              <a:rPr lang="en-US" dirty="0"/>
              <a:t> </a:t>
            </a:r>
            <a:r>
              <a:rPr lang="en-US" dirty="0" err="1"/>
              <a:t>myhello</a:t>
            </a:r>
            <a:endParaRPr lang="en-US" dirty="0"/>
          </a:p>
          <a:p>
            <a:pPr marL="0" indent="0">
              <a:buFont typeface="Arial" panose="020B0604020202020204" pitchFamily="34" charset="0"/>
              <a:buNone/>
            </a:pPr>
            <a:endParaRPr lang="en-US" dirty="0"/>
          </a:p>
        </p:txBody>
      </p:sp>
    </p:spTree>
    <p:extLst>
      <p:ext uri="{BB962C8B-B14F-4D97-AF65-F5344CB8AC3E}">
        <p14:creationId xmlns:p14="http://schemas.microsoft.com/office/powerpoint/2010/main" val="420945594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Create </a:t>
            </a:r>
            <a:r>
              <a:rPr lang="en-US"/>
              <a:t>static library (practice)</a:t>
            </a:r>
            <a:endParaRPr lang="en-US" dirty="0"/>
          </a:p>
        </p:txBody>
      </p:sp>
      <p:sp>
        <p:nvSpPr>
          <p:cNvPr id="3" name="Content Placeholder 2"/>
          <p:cNvSpPr>
            <a:spLocks noGrp="1"/>
          </p:cNvSpPr>
          <p:nvPr>
            <p:ph idx="1"/>
          </p:nvPr>
        </p:nvSpPr>
        <p:spPr>
          <a:xfrm>
            <a:off x="838200" y="1368425"/>
            <a:ext cx="10201835" cy="4351338"/>
          </a:xfrm>
        </p:spPr>
        <p:txBody>
          <a:bodyPr>
            <a:normAutofit/>
          </a:bodyPr>
          <a:lstStyle/>
          <a:p>
            <a:r>
              <a:rPr lang="en-US" dirty="0"/>
              <a:t>Create object Files</a:t>
            </a:r>
          </a:p>
          <a:p>
            <a:pPr marL="0" indent="0">
              <a:buNone/>
            </a:pPr>
            <a:r>
              <a:rPr lang="en-US" dirty="0"/>
              <a:t>	$</a:t>
            </a:r>
            <a:r>
              <a:rPr lang="en-US" dirty="0" err="1"/>
              <a:t>gcc</a:t>
            </a:r>
            <a:r>
              <a:rPr lang="en-US" dirty="0"/>
              <a:t> -c </a:t>
            </a:r>
            <a:r>
              <a:rPr lang="en-US" dirty="0" err="1"/>
              <a:t>arith.c</a:t>
            </a:r>
            <a:r>
              <a:rPr lang="en-US" dirty="0"/>
              <a:t> </a:t>
            </a:r>
          </a:p>
          <a:p>
            <a:pPr marL="0" indent="0">
              <a:buNone/>
            </a:pPr>
            <a:r>
              <a:rPr lang="en-US" dirty="0"/>
              <a:t>	$</a:t>
            </a:r>
            <a:r>
              <a:rPr lang="en-US" dirty="0" err="1"/>
              <a:t>gcc</a:t>
            </a:r>
            <a:r>
              <a:rPr lang="en-US" dirty="0"/>
              <a:t> -c </a:t>
            </a:r>
            <a:r>
              <a:rPr lang="en-US" dirty="0" err="1"/>
              <a:t>print.c</a:t>
            </a:r>
            <a:r>
              <a:rPr lang="en-US" dirty="0"/>
              <a:t> </a:t>
            </a:r>
          </a:p>
          <a:p>
            <a:r>
              <a:rPr lang="en-US" dirty="0"/>
              <a:t>Create Static library</a:t>
            </a:r>
          </a:p>
          <a:p>
            <a:pPr marL="0" indent="0">
              <a:buNone/>
            </a:pPr>
            <a:r>
              <a:rPr lang="en-US" dirty="0"/>
              <a:t>	$</a:t>
            </a:r>
            <a:r>
              <a:rPr lang="en-US" dirty="0" err="1"/>
              <a:t>ar</a:t>
            </a:r>
            <a:r>
              <a:rPr lang="en-US" dirty="0"/>
              <a:t> </a:t>
            </a:r>
            <a:r>
              <a:rPr lang="en-US" dirty="0" err="1"/>
              <a:t>rcs</a:t>
            </a:r>
            <a:r>
              <a:rPr lang="en-US" dirty="0"/>
              <a:t> </a:t>
            </a:r>
            <a:r>
              <a:rPr lang="en-US" dirty="0" err="1"/>
              <a:t>liblwl.a</a:t>
            </a:r>
            <a:r>
              <a:rPr lang="en-US" dirty="0"/>
              <a:t> </a:t>
            </a:r>
            <a:r>
              <a:rPr lang="en-US" dirty="0" err="1"/>
              <a:t>arith.o</a:t>
            </a:r>
            <a:r>
              <a:rPr lang="en-US" dirty="0"/>
              <a:t> </a:t>
            </a:r>
            <a:r>
              <a:rPr lang="en-US" dirty="0" err="1"/>
              <a:t>print.o</a:t>
            </a:r>
          </a:p>
          <a:p>
            <a:r>
              <a:rPr lang="en-US" dirty="0"/>
              <a:t>Linking static library into application</a:t>
            </a:r>
          </a:p>
          <a:p>
            <a:pPr marL="0" indent="0">
              <a:buNone/>
            </a:pPr>
            <a:r>
              <a:rPr lang="en-US" dirty="0"/>
              <a:t>	$ </a:t>
            </a:r>
            <a:r>
              <a:rPr lang="en-US" dirty="0" err="1"/>
              <a:t>gcc</a:t>
            </a:r>
            <a:r>
              <a:rPr lang="en-US" dirty="0"/>
              <a:t> -I. </a:t>
            </a:r>
            <a:r>
              <a:rPr lang="en-US" dirty="0" err="1"/>
              <a:t>userprog.c</a:t>
            </a:r>
            <a:r>
              <a:rPr lang="en-US" dirty="0"/>
              <a:t> -o </a:t>
            </a:r>
            <a:r>
              <a:rPr lang="en-US" dirty="0" err="1"/>
              <a:t>userprog</a:t>
            </a:r>
            <a:r>
              <a:rPr lang="en-US" dirty="0"/>
              <a:t> -</a:t>
            </a:r>
            <a:r>
              <a:rPr lang="en-US" dirty="0" err="1"/>
              <a:t>ldcv</a:t>
            </a:r>
            <a:r>
              <a:rPr lang="en-US" dirty="0"/>
              <a:t> -L.</a:t>
            </a:r>
          </a:p>
          <a:p>
            <a:pPr marL="0" indent="0">
              <a:buNone/>
            </a:pPr>
            <a:endParaRPr lang="en-US" dirty="0"/>
          </a:p>
          <a:p>
            <a:endParaRPr lang="en-US" dirty="0"/>
          </a:p>
        </p:txBody>
      </p:sp>
      <p:sp>
        <p:nvSpPr>
          <p:cNvPr id="4" name="Content Placeholder 2"/>
          <p:cNvSpPr txBox="1">
            <a:spLocks/>
          </p:cNvSpPr>
          <p:nvPr/>
        </p:nvSpPr>
        <p:spPr>
          <a:xfrm>
            <a:off x="5798127" y="1233954"/>
            <a:ext cx="5555673"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756645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Create </a:t>
            </a:r>
            <a:r>
              <a:rPr lang="en-US"/>
              <a:t>dynamic </a:t>
            </a:r>
            <a:r>
              <a:rPr lang="en-US" smtClean="0"/>
              <a:t>library (practice)</a:t>
            </a:r>
            <a:endParaRPr lang="en-US" dirty="0"/>
          </a:p>
        </p:txBody>
      </p:sp>
      <p:sp>
        <p:nvSpPr>
          <p:cNvPr id="3" name="Content Placeholder 2"/>
          <p:cNvSpPr>
            <a:spLocks noGrp="1"/>
          </p:cNvSpPr>
          <p:nvPr>
            <p:ph idx="1"/>
          </p:nvPr>
        </p:nvSpPr>
        <p:spPr>
          <a:xfrm>
            <a:off x="823452" y="1383174"/>
            <a:ext cx="5417127" cy="4351338"/>
          </a:xfrm>
        </p:spPr>
        <p:txBody>
          <a:bodyPr>
            <a:normAutofit fontScale="92500" lnSpcReduction="10000"/>
          </a:bodyPr>
          <a:lstStyle/>
          <a:p>
            <a:pPr marL="0" indent="0">
              <a:buNone/>
            </a:pPr>
            <a:r>
              <a:rPr lang="en-US" b="1" dirty="0"/>
              <a:t>Step1: </a:t>
            </a:r>
            <a:r>
              <a:rPr lang="en-US" dirty="0"/>
              <a:t>Create object files using the below command</a:t>
            </a:r>
          </a:p>
          <a:p>
            <a:pPr marL="0" indent="0">
              <a:buNone/>
            </a:pPr>
            <a:endParaRPr lang="en-US" dirty="0"/>
          </a:p>
          <a:p>
            <a:pPr marL="0" indent="0">
              <a:buNone/>
            </a:pPr>
            <a:r>
              <a:rPr lang="en-US" dirty="0"/>
              <a:t>        $ </a:t>
            </a:r>
            <a:r>
              <a:rPr lang="en-US" dirty="0" err="1"/>
              <a:t>gcc</a:t>
            </a:r>
            <a:r>
              <a:rPr lang="en-US" dirty="0"/>
              <a:t> -</a:t>
            </a:r>
            <a:r>
              <a:rPr lang="en-US" dirty="0" err="1"/>
              <a:t>fPIC</a:t>
            </a:r>
            <a:r>
              <a:rPr lang="en-US" dirty="0"/>
              <a:t> -c *.c</a:t>
            </a:r>
          </a:p>
          <a:p>
            <a:pPr marL="0" indent="0">
              <a:buNone/>
            </a:pPr>
            <a:endParaRPr lang="en-US" dirty="0"/>
          </a:p>
          <a:p>
            <a:pPr marL="0" indent="0">
              <a:buNone/>
            </a:pPr>
            <a:r>
              <a:rPr lang="en-US" dirty="0"/>
              <a:t>the -</a:t>
            </a:r>
            <a:r>
              <a:rPr lang="en-US" dirty="0" err="1"/>
              <a:t>fPIC</a:t>
            </a:r>
            <a:r>
              <a:rPr lang="en-US" dirty="0"/>
              <a:t> flag stands for Position Independent Code, a characteristic required by shared libraries</a:t>
            </a:r>
          </a:p>
          <a:p>
            <a:pPr marL="0" indent="0">
              <a:buNone/>
            </a:pPr>
            <a:endParaRPr lang="en-US" dirty="0"/>
          </a:p>
          <a:p>
            <a:pPr marL="0" indent="0">
              <a:buNone/>
            </a:pPr>
            <a:r>
              <a:rPr lang="en-US" b="1" dirty="0"/>
              <a:t>Step2: </a:t>
            </a:r>
            <a:r>
              <a:rPr lang="en-US" dirty="0"/>
              <a:t>Create the library</a:t>
            </a:r>
          </a:p>
          <a:p>
            <a:pPr marL="0" indent="0">
              <a:buNone/>
            </a:pPr>
            <a:endParaRPr lang="en-US" dirty="0"/>
          </a:p>
          <a:p>
            <a:pPr marL="0" indent="0">
              <a:buNone/>
            </a:pPr>
            <a:r>
              <a:rPr lang="en-US" dirty="0"/>
              <a:t>        $ </a:t>
            </a:r>
            <a:r>
              <a:rPr lang="en-US" dirty="0" err="1"/>
              <a:t>gcc</a:t>
            </a:r>
            <a:r>
              <a:rPr lang="en-US" dirty="0"/>
              <a:t> -shared -Wl,-soname,libdcv.so.1 -o libdcv.so.1.0 *.o</a:t>
            </a:r>
          </a:p>
        </p:txBody>
      </p:sp>
      <p:sp>
        <p:nvSpPr>
          <p:cNvPr id="4" name="Content Placeholder 2"/>
          <p:cNvSpPr txBox="1">
            <a:spLocks/>
          </p:cNvSpPr>
          <p:nvPr/>
        </p:nvSpPr>
        <p:spPr>
          <a:xfrm>
            <a:off x="6573982" y="1383174"/>
            <a:ext cx="5417127" cy="209744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900" b="1" smtClean="0">
                <a:latin typeface="Arial" panose="020B0604020202020204" pitchFamily="34" charset="0"/>
                <a:cs typeface="Arial" panose="020B0604020202020204" pitchFamily="34" charset="0"/>
              </a:rPr>
              <a:t>Step3: </a:t>
            </a:r>
            <a:r>
              <a:rPr lang="en-US" sz="1900" smtClean="0">
                <a:latin typeface="Arial" panose="020B0604020202020204" pitchFamily="34" charset="0"/>
                <a:cs typeface="Arial" panose="020B0604020202020204" pitchFamily="34" charset="0"/>
              </a:rPr>
              <a:t>Use </a:t>
            </a:r>
            <a:r>
              <a:rPr lang="en-US" sz="1900" dirty="0">
                <a:latin typeface="Arial" panose="020B0604020202020204" pitchFamily="34" charset="0"/>
                <a:cs typeface="Arial" panose="020B0604020202020204" pitchFamily="34" charset="0"/>
              </a:rPr>
              <a:t>the dynamic library</a:t>
            </a:r>
          </a:p>
          <a:p>
            <a:pPr marL="0" indent="0">
              <a:buNone/>
            </a:pPr>
            <a:r>
              <a:rPr lang="en-US" sz="1900" smtClean="0">
                <a:latin typeface="Arial" panose="020B0604020202020204" pitchFamily="34" charset="0"/>
                <a:cs typeface="Arial" panose="020B0604020202020204" pitchFamily="34" charset="0"/>
              </a:rPr>
              <a:t>ln </a:t>
            </a:r>
            <a:r>
              <a:rPr lang="en-US" sz="1900" dirty="0">
                <a:latin typeface="Arial" panose="020B0604020202020204" pitchFamily="34" charset="0"/>
                <a:cs typeface="Arial" panose="020B0604020202020204" pitchFamily="34" charset="0"/>
              </a:rPr>
              <a:t>-s libdcv.so.1.0 libdcv.so.1</a:t>
            </a:r>
          </a:p>
          <a:p>
            <a:pPr marL="0" indent="0">
              <a:buNone/>
            </a:pPr>
            <a:r>
              <a:rPr lang="en-US" sz="1900" dirty="0" err="1">
                <a:latin typeface="Arial" panose="020B0604020202020204" pitchFamily="34" charset="0"/>
                <a:cs typeface="Arial" panose="020B0604020202020204" pitchFamily="34" charset="0"/>
              </a:rPr>
              <a:t>ln</a:t>
            </a:r>
            <a:r>
              <a:rPr lang="en-US" sz="1900" dirty="0">
                <a:latin typeface="Arial" panose="020B0604020202020204" pitchFamily="34" charset="0"/>
                <a:cs typeface="Arial" panose="020B0604020202020204" pitchFamily="34" charset="0"/>
              </a:rPr>
              <a:t> -s libdcv.so.1 libdcv.so</a:t>
            </a:r>
          </a:p>
          <a:p>
            <a:pPr marL="0" indent="0">
              <a:buNone/>
            </a:pPr>
            <a:endParaRPr lang="en-US" sz="1900" dirty="0">
              <a:latin typeface="Arial" panose="020B0604020202020204" pitchFamily="34" charset="0"/>
              <a:cs typeface="Arial" panose="020B0604020202020204" pitchFamily="34" charset="0"/>
            </a:endParaRPr>
          </a:p>
          <a:p>
            <a:pPr marL="0" indent="0">
              <a:buNone/>
            </a:pPr>
            <a:r>
              <a:rPr lang="en-US" sz="1900" dirty="0" err="1">
                <a:latin typeface="Arial" panose="020B0604020202020204" pitchFamily="34" charset="0"/>
                <a:cs typeface="Arial" panose="020B0604020202020204" pitchFamily="34" charset="0"/>
              </a:rPr>
              <a:t>gcc</a:t>
            </a:r>
            <a:r>
              <a:rPr lang="en-US" sz="1900" dirty="0">
                <a:latin typeface="Arial" panose="020B0604020202020204" pitchFamily="34" charset="0"/>
                <a:cs typeface="Arial" panose="020B0604020202020204" pitchFamily="34" charset="0"/>
              </a:rPr>
              <a:t> -I. </a:t>
            </a:r>
            <a:r>
              <a:rPr lang="en-US" sz="1900" dirty="0" err="1">
                <a:latin typeface="Arial" panose="020B0604020202020204" pitchFamily="34" charset="0"/>
                <a:cs typeface="Arial" panose="020B0604020202020204" pitchFamily="34" charset="0"/>
              </a:rPr>
              <a:t>userprog.c</a:t>
            </a:r>
            <a:r>
              <a:rPr lang="en-US" sz="1900" dirty="0">
                <a:latin typeface="Arial" panose="020B0604020202020204" pitchFamily="34" charset="0"/>
                <a:cs typeface="Arial" panose="020B0604020202020204" pitchFamily="34" charset="0"/>
              </a:rPr>
              <a:t> -L. -</a:t>
            </a:r>
            <a:r>
              <a:rPr lang="en-US" sz="1900" dirty="0" err="1">
                <a:latin typeface="Arial" panose="020B0604020202020204" pitchFamily="34" charset="0"/>
                <a:cs typeface="Arial" panose="020B0604020202020204" pitchFamily="34" charset="0"/>
              </a:rPr>
              <a:t>ldcv</a:t>
            </a:r>
            <a:r>
              <a:rPr lang="en-US" sz="1900" dirty="0">
                <a:latin typeface="Arial" panose="020B0604020202020204" pitchFamily="34" charset="0"/>
                <a:cs typeface="Arial" panose="020B0604020202020204" pitchFamily="34" charset="0"/>
              </a:rPr>
              <a:t> -o </a:t>
            </a:r>
            <a:r>
              <a:rPr lang="en-US" sz="1900" dirty="0" err="1">
                <a:latin typeface="Arial" panose="020B0604020202020204" pitchFamily="34" charset="0"/>
                <a:cs typeface="Arial" panose="020B0604020202020204" pitchFamily="34" charset="0"/>
              </a:rPr>
              <a:t>userprog</a:t>
            </a:r>
            <a:endParaRPr lang="en-US" sz="1900" dirty="0">
              <a:latin typeface="Arial" panose="020B0604020202020204" pitchFamily="34" charset="0"/>
              <a:cs typeface="Arial" panose="020B0604020202020204" pitchFamily="34" charset="0"/>
            </a:endParaRPr>
          </a:p>
          <a:p>
            <a:pPr marL="0" indent="0">
              <a:buNone/>
            </a:pPr>
            <a:endParaRPr lang="en-US" sz="19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0037816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Dependency</a:t>
            </a:r>
          </a:p>
        </p:txBody>
      </p:sp>
      <p:sp>
        <p:nvSpPr>
          <p:cNvPr id="3" name="Content Placeholder 2"/>
          <p:cNvSpPr>
            <a:spLocks noGrp="1"/>
          </p:cNvSpPr>
          <p:nvPr>
            <p:ph idx="1"/>
          </p:nvPr>
        </p:nvSpPr>
        <p:spPr/>
        <p:txBody>
          <a:bodyPr/>
          <a:lstStyle/>
          <a:p>
            <a:r>
              <a:rPr lang="en-US" dirty="0"/>
              <a:t>Build time dependencies: required when the </a:t>
            </a:r>
            <a:r>
              <a:rPr lang="en-US" dirty="0" err="1"/>
              <a:t>sw</a:t>
            </a:r>
            <a:r>
              <a:rPr lang="en-US" dirty="0"/>
              <a:t> is built.</a:t>
            </a:r>
          </a:p>
          <a:p>
            <a:r>
              <a:rPr lang="en-US" dirty="0"/>
              <a:t>Runtime dependencies: require to be installed on the target in order for </a:t>
            </a:r>
            <a:r>
              <a:rPr lang="en-US" dirty="0" err="1"/>
              <a:t>sw</a:t>
            </a:r>
            <a:r>
              <a:rPr lang="en-US" dirty="0"/>
              <a:t> to execute</a:t>
            </a:r>
          </a:p>
          <a:p>
            <a:r>
              <a:rPr lang="en-US" dirty="0"/>
              <a:t>DEPENDS variable: build-time depend, list of recipes to build prior to the recipe</a:t>
            </a:r>
          </a:p>
          <a:p>
            <a:r>
              <a:rPr lang="en-US" dirty="0"/>
              <a:t>RDEPENDS: install before current package</a:t>
            </a:r>
          </a:p>
        </p:txBody>
      </p:sp>
    </p:spTree>
    <p:extLst>
      <p:ext uri="{BB962C8B-B14F-4D97-AF65-F5344CB8AC3E}">
        <p14:creationId xmlns:p14="http://schemas.microsoft.com/office/powerpoint/2010/main" val="315168706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Dependency: </a:t>
            </a:r>
            <a:r>
              <a:rPr lang="en-US"/>
              <a:t>DEPENDS</a:t>
            </a:r>
            <a:endParaRPr lang="en-US" dirty="0"/>
          </a:p>
        </p:txBody>
      </p:sp>
      <p:sp>
        <p:nvSpPr>
          <p:cNvPr id="3" name="Content Placeholder 2"/>
          <p:cNvSpPr>
            <a:spLocks noGrp="1"/>
          </p:cNvSpPr>
          <p:nvPr>
            <p:ph idx="1"/>
          </p:nvPr>
        </p:nvSpPr>
        <p:spPr/>
        <p:txBody>
          <a:bodyPr/>
          <a:lstStyle/>
          <a:p>
            <a:r>
              <a:rPr lang="en-US" dirty="0"/>
              <a:t>Recipe A depend on Recipe B mean before task </a:t>
            </a:r>
            <a:r>
              <a:rPr lang="en-US" dirty="0" err="1"/>
              <a:t>do_configure</a:t>
            </a:r>
            <a:r>
              <a:rPr lang="en-US" dirty="0"/>
              <a:t> of A run, the task </a:t>
            </a:r>
            <a:r>
              <a:rPr lang="en-US" dirty="0" err="1"/>
              <a:t>do_populate_sysroot</a:t>
            </a:r>
            <a:r>
              <a:rPr lang="en-US" dirty="0"/>
              <a:t> of B must be completed</a:t>
            </a:r>
          </a:p>
          <a:p>
            <a:r>
              <a:rPr lang="en-US" dirty="0" err="1"/>
              <a:t>Do_populate_sysroot</a:t>
            </a:r>
            <a:r>
              <a:rPr lang="en-US" dirty="0"/>
              <a:t> copy subset of files installed by</a:t>
            </a:r>
          </a:p>
          <a:p>
            <a:r>
              <a:rPr lang="en-US" dirty="0" err="1"/>
              <a:t>Sysroot</a:t>
            </a:r>
            <a:r>
              <a:rPr lang="en-US" dirty="0"/>
              <a:t> for target machine, </a:t>
            </a:r>
            <a:r>
              <a:rPr lang="en-US" dirty="0" err="1"/>
              <a:t>sysroot</a:t>
            </a:r>
            <a:r>
              <a:rPr lang="en-US" dirty="0"/>
              <a:t> for build host</a:t>
            </a:r>
          </a:p>
          <a:p>
            <a:r>
              <a:rPr lang="en-US" dirty="0" err="1"/>
              <a:t>Do_prepare_recipe_sysroot</a:t>
            </a:r>
            <a:r>
              <a:rPr lang="en-US" dirty="0"/>
              <a:t> will setup 2 </a:t>
            </a:r>
            <a:r>
              <a:rPr lang="en-US" dirty="0" err="1"/>
              <a:t>sysroots</a:t>
            </a:r>
            <a:endParaRPr lang="en-US" dirty="0"/>
          </a:p>
          <a:p>
            <a:pPr lvl="1"/>
            <a:r>
              <a:rPr lang="en-US" dirty="0"/>
              <a:t>Recipe-</a:t>
            </a:r>
            <a:r>
              <a:rPr lang="en-US" dirty="0" err="1"/>
              <a:t>sysroot</a:t>
            </a:r>
            <a:r>
              <a:rPr lang="en-US" dirty="0"/>
              <a:t>: target host</a:t>
            </a:r>
          </a:p>
          <a:p>
            <a:pPr lvl="1"/>
            <a:r>
              <a:rPr lang="en-US" dirty="0"/>
              <a:t>Recipe-</a:t>
            </a:r>
            <a:r>
              <a:rPr lang="en-US" dirty="0" err="1"/>
              <a:t>sysroot</a:t>
            </a:r>
            <a:r>
              <a:rPr lang="en-US" dirty="0"/>
              <a:t>-native: for build by host system, cross-compilation process</a:t>
            </a:r>
          </a:p>
        </p:txBody>
      </p:sp>
    </p:spTree>
    <p:extLst>
      <p:ext uri="{BB962C8B-B14F-4D97-AF65-F5344CB8AC3E}">
        <p14:creationId xmlns:p14="http://schemas.microsoft.com/office/powerpoint/2010/main" val="105547262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bbappend </a:t>
            </a:r>
            <a:r>
              <a:rPr lang="en-US"/>
              <a:t>(practice)</a:t>
            </a:r>
          </a:p>
        </p:txBody>
      </p:sp>
      <p:sp>
        <p:nvSpPr>
          <p:cNvPr id="3" name="Content Placeholder 2"/>
          <p:cNvSpPr>
            <a:spLocks noGrp="1"/>
          </p:cNvSpPr>
          <p:nvPr>
            <p:ph idx="1"/>
          </p:nvPr>
        </p:nvSpPr>
        <p:spPr/>
        <p:txBody>
          <a:bodyPr>
            <a:normAutofit/>
          </a:bodyPr>
          <a:lstStyle/>
          <a:p>
            <a:pPr marL="0" indent="0">
              <a:buNone/>
            </a:pPr>
            <a:r>
              <a:rPr lang="en-US" b="1" smtClean="0"/>
              <a:t>I. Extending </a:t>
            </a:r>
            <a:r>
              <a:rPr lang="en-US" b="1"/>
              <a:t>a Recipe</a:t>
            </a:r>
          </a:p>
          <a:p>
            <a:r>
              <a:rPr lang="en-US" smtClean="0"/>
              <a:t>It </a:t>
            </a:r>
            <a:r>
              <a:rPr lang="en-US"/>
              <a:t>is a good practice not to modify recipes available in Poky</a:t>
            </a:r>
          </a:p>
          <a:p>
            <a:r>
              <a:rPr lang="en-US"/>
              <a:t>But it is sometimes useful to modify an existing </a:t>
            </a:r>
            <a:r>
              <a:rPr lang="en-US" smtClean="0"/>
              <a:t>recipe</a:t>
            </a:r>
          </a:p>
          <a:p>
            <a:pPr marL="0" indent="0">
              <a:buNone/>
            </a:pPr>
            <a:r>
              <a:rPr lang="en-US" b="1" smtClean="0"/>
              <a:t>1. Copy </a:t>
            </a:r>
            <a:r>
              <a:rPr lang="en-US" b="1"/>
              <a:t>Approach:</a:t>
            </a:r>
          </a:p>
          <a:p>
            <a:pPr marL="0" indent="0">
              <a:buNone/>
            </a:pPr>
            <a:r>
              <a:rPr lang="en-US" smtClean="0"/>
              <a:t>Copy </a:t>
            </a:r>
            <a:r>
              <a:rPr lang="en-US"/>
              <a:t>recipe in your layer and make modifications in the recipe</a:t>
            </a:r>
          </a:p>
          <a:p>
            <a:pPr marL="0" indent="0">
              <a:buNone/>
            </a:pPr>
            <a:r>
              <a:rPr lang="en-US" b="1" smtClean="0"/>
              <a:t>2. Extend </a:t>
            </a:r>
            <a:r>
              <a:rPr lang="en-US" b="1"/>
              <a:t>Approach</a:t>
            </a:r>
            <a:r>
              <a:rPr lang="en-US" b="1" smtClean="0"/>
              <a:t>:</a:t>
            </a:r>
            <a:endParaRPr lang="en-US" b="1"/>
          </a:p>
          <a:p>
            <a:pPr marL="0" indent="0">
              <a:buNone/>
            </a:pPr>
            <a:r>
              <a:rPr lang="en-US"/>
              <a:t>The BitBake build engine allows to modify a recipe by extending it</a:t>
            </a:r>
          </a:p>
          <a:p>
            <a:pPr marL="0" indent="0">
              <a:buNone/>
            </a:pPr>
            <a:r>
              <a:rPr lang="en-US" b="1" smtClean="0"/>
              <a:t>II. What </a:t>
            </a:r>
            <a:r>
              <a:rPr lang="en-US" b="1"/>
              <a:t>is Bitbake Append?</a:t>
            </a:r>
          </a:p>
          <a:p>
            <a:pPr marL="0" indent="0">
              <a:buNone/>
            </a:pPr>
            <a:r>
              <a:rPr lang="en-US" smtClean="0"/>
              <a:t>A </a:t>
            </a:r>
            <a:r>
              <a:rPr lang="en-US"/>
              <a:t>recipe that appends Metadata to another recipe is called a BitBake append file.</a:t>
            </a:r>
          </a:p>
          <a:p>
            <a:pPr marL="0" indent="0">
              <a:buNone/>
            </a:pPr>
            <a:r>
              <a:rPr lang="en-US"/>
              <a:t>File Extension: .bbappend</a:t>
            </a:r>
          </a:p>
          <a:p>
            <a:pPr marL="0" indent="0">
              <a:buNone/>
            </a:pPr>
            <a:r>
              <a:rPr lang="en-US" smtClean="0"/>
              <a:t>We can </a:t>
            </a:r>
            <a:r>
              <a:rPr lang="en-US"/>
              <a:t>use a .bbappend file in </a:t>
            </a:r>
            <a:r>
              <a:rPr lang="en-US" smtClean="0"/>
              <a:t>a layer </a:t>
            </a:r>
            <a:r>
              <a:rPr lang="en-US"/>
              <a:t>to make additions or changes to the content of another layer's recipe without having to copy the other layer's recipe into your layer</a:t>
            </a:r>
          </a:p>
          <a:p>
            <a:pPr marL="380985" lvl="1" indent="0">
              <a:buNone/>
            </a:pPr>
            <a:r>
              <a:rPr lang="en-US"/>
              <a:t>.bbappend file	resides in </a:t>
            </a:r>
            <a:r>
              <a:rPr lang="en-US" smtClean="0"/>
              <a:t>our layer</a:t>
            </a:r>
            <a:endParaRPr lang="en-US"/>
          </a:p>
          <a:p>
            <a:pPr marL="380985" lvl="1" indent="0">
              <a:buNone/>
            </a:pPr>
            <a:r>
              <a:rPr lang="en-US"/>
              <a:t>.bb recipe file to which </a:t>
            </a:r>
            <a:r>
              <a:rPr lang="en-US" smtClean="0"/>
              <a:t>we are </a:t>
            </a:r>
            <a:r>
              <a:rPr lang="en-US"/>
              <a:t>appending Metadata resides in a different layer.</a:t>
            </a:r>
          </a:p>
          <a:p>
            <a:pPr marL="0" indent="0">
              <a:buNone/>
            </a:pPr>
            <a:endParaRPr lang="en-US"/>
          </a:p>
        </p:txBody>
      </p:sp>
    </p:spTree>
    <p:extLst>
      <p:ext uri="{BB962C8B-B14F-4D97-AF65-F5344CB8AC3E}">
        <p14:creationId xmlns:p14="http://schemas.microsoft.com/office/powerpoint/2010/main" val="18467509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Embedded Linux</a:t>
            </a:r>
          </a:p>
        </p:txBody>
      </p:sp>
      <p:sp>
        <p:nvSpPr>
          <p:cNvPr id="3" name="Content Placeholder 2"/>
          <p:cNvSpPr>
            <a:spLocks noGrp="1"/>
          </p:cNvSpPr>
          <p:nvPr>
            <p:ph idx="1"/>
          </p:nvPr>
        </p:nvSpPr>
        <p:spPr>
          <a:xfrm>
            <a:off x="2292505" y="1191419"/>
            <a:ext cx="9321800" cy="4958658"/>
          </a:xfrm>
        </p:spPr>
        <p:txBody>
          <a:bodyPr>
            <a:noAutofit/>
          </a:bodyPr>
          <a:lstStyle/>
          <a:p>
            <a:pPr algn="just"/>
            <a:r>
              <a:rPr lang="en-US" sz="2000">
                <a:latin typeface="Arial Narrow" panose="020B0606020202030204" pitchFamily="34" charset="0"/>
              </a:rPr>
              <a:t>Embedded Linux is a type of Linux operating system/kernel that is designed to be installed and used within embedded devices</a:t>
            </a:r>
          </a:p>
          <a:p>
            <a:pPr algn="just"/>
            <a:r>
              <a:rPr lang="en-US" sz="2000">
                <a:latin typeface="Arial Narrow" panose="020B0606020202030204" pitchFamily="34" charset="0"/>
              </a:rPr>
              <a:t>Four elements of embedded Linux</a:t>
            </a:r>
          </a:p>
          <a:p>
            <a:pPr lvl="1" algn="just"/>
            <a:r>
              <a:rPr lang="en-US" sz="2000" b="1">
                <a:latin typeface="Arial Narrow" panose="020B0606020202030204" pitchFamily="34" charset="0"/>
              </a:rPr>
              <a:t>Toolchain: </a:t>
            </a:r>
            <a:r>
              <a:rPr lang="en-US" sz="2000">
                <a:latin typeface="Arial Narrow" panose="020B0606020202030204" pitchFamily="34" charset="0"/>
              </a:rPr>
              <a:t>The compiler and other tools needed to compile code for your target device. Everything else depends on the toolchain. Initially, you need one to build the other three elements of an embedded Linux system: the bootloader, the kernel, and the root filesystem.</a:t>
            </a:r>
          </a:p>
          <a:p>
            <a:pPr lvl="1" algn="just"/>
            <a:r>
              <a:rPr lang="en-US" sz="2000" b="1">
                <a:latin typeface="Arial Narrow" panose="020B0606020202030204" pitchFamily="34" charset="0"/>
              </a:rPr>
              <a:t>Bootloader: </a:t>
            </a:r>
            <a:r>
              <a:rPr lang="en-US" sz="2000">
                <a:latin typeface="Arial Narrow" panose="020B0606020202030204" pitchFamily="34" charset="0"/>
              </a:rPr>
              <a:t>The program that initializes the board and loads the Linux kernel.</a:t>
            </a:r>
          </a:p>
          <a:p>
            <a:pPr lvl="1" algn="just"/>
            <a:r>
              <a:rPr lang="en-US" sz="2000" b="1">
                <a:latin typeface="Arial Narrow" panose="020B0606020202030204" pitchFamily="34" charset="0"/>
              </a:rPr>
              <a:t>Kernel: </a:t>
            </a:r>
            <a:r>
              <a:rPr lang="en-US" sz="2000">
                <a:latin typeface="Arial Narrow" panose="020B0606020202030204" pitchFamily="34" charset="0"/>
              </a:rPr>
              <a:t>This is the heart of the system, managing system resources and interfacing with hardware.</a:t>
            </a:r>
          </a:p>
          <a:p>
            <a:pPr lvl="1" algn="just"/>
            <a:r>
              <a:rPr lang="en-US" sz="2000" b="1">
                <a:latin typeface="Arial Narrow" panose="020B0606020202030204" pitchFamily="34" charset="0"/>
              </a:rPr>
              <a:t>Root filesystem: </a:t>
            </a:r>
            <a:r>
              <a:rPr lang="en-US" sz="2000">
                <a:latin typeface="Arial Narrow" panose="020B0606020202030204" pitchFamily="34" charset="0"/>
              </a:rPr>
              <a:t>Contains the libraries and programs that are run once the kernel has completed its initialization.</a:t>
            </a:r>
          </a:p>
          <a:p>
            <a:pPr lvl="1" algn="just"/>
            <a:r>
              <a:rPr lang="en-US" sz="2000">
                <a:latin typeface="Arial Narrow" panose="020B0606020202030204" pitchFamily="34" charset="0"/>
              </a:rPr>
              <a:t>One more element can be collection of programs specific to your embedded application which make the device do whatever it is supposed to do, be it weigh groceries, display movies, control a robot, or fly a drone.</a:t>
            </a:r>
          </a:p>
        </p:txBody>
      </p:sp>
      <p:pic>
        <p:nvPicPr>
          <p:cNvPr id="1026" name="Picture 2" descr="Linux Customizing - bytes at work"/>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9896" y="2631108"/>
            <a:ext cx="2112609" cy="9985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347381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Some useful commands</a:t>
            </a:r>
            <a:endParaRPr lang="en-US" dirty="0"/>
          </a:p>
        </p:txBody>
      </p:sp>
      <p:sp>
        <p:nvSpPr>
          <p:cNvPr id="3" name="Content Placeholder 2"/>
          <p:cNvSpPr>
            <a:spLocks noGrp="1"/>
          </p:cNvSpPr>
          <p:nvPr>
            <p:ph idx="1"/>
          </p:nvPr>
        </p:nvSpPr>
        <p:spPr/>
        <p:txBody>
          <a:bodyPr/>
          <a:lstStyle/>
          <a:p>
            <a:r>
              <a:rPr lang="en-US" dirty="0" err="1"/>
              <a:t>bitbake</a:t>
            </a:r>
            <a:r>
              <a:rPr lang="en-US" dirty="0"/>
              <a:t> –e </a:t>
            </a:r>
            <a:r>
              <a:rPr lang="en-US" dirty="0" err="1"/>
              <a:t>myhello</a:t>
            </a:r>
            <a:r>
              <a:rPr lang="en-US" dirty="0"/>
              <a:t> | </a:t>
            </a:r>
            <a:r>
              <a:rPr lang="en-US" dirty="0" err="1"/>
              <a:t>grep</a:t>
            </a:r>
            <a:r>
              <a:rPr lang="en-US" dirty="0"/>
              <a:t> ^WORKDIR=</a:t>
            </a:r>
          </a:p>
          <a:p>
            <a:r>
              <a:rPr lang="en-US" dirty="0" err="1"/>
              <a:t>bitbake</a:t>
            </a:r>
            <a:r>
              <a:rPr lang="en-US" dirty="0"/>
              <a:t>-layers show-layers</a:t>
            </a:r>
          </a:p>
          <a:p>
            <a:r>
              <a:rPr lang="en-US" dirty="0" err="1"/>
              <a:t>bitbake</a:t>
            </a:r>
            <a:r>
              <a:rPr lang="en-US" dirty="0"/>
              <a:t>-layers show-recipes -f </a:t>
            </a:r>
            <a:r>
              <a:rPr lang="en-US" dirty="0" err="1"/>
              <a:t>myhello</a:t>
            </a:r>
            <a:endParaRPr lang="en-US" dirty="0"/>
          </a:p>
          <a:p>
            <a:r>
              <a:rPr lang="en-US" dirty="0" err="1"/>
              <a:t>bitbake</a:t>
            </a:r>
            <a:r>
              <a:rPr lang="en-US" dirty="0"/>
              <a:t>-layers show-appends</a:t>
            </a:r>
          </a:p>
          <a:p>
            <a:r>
              <a:rPr lang="en-US" dirty="0" err="1"/>
              <a:t>oe-pkgdata-util</a:t>
            </a:r>
            <a:r>
              <a:rPr lang="en-US" dirty="0"/>
              <a:t> find-path /</a:t>
            </a:r>
            <a:r>
              <a:rPr lang="en-US" dirty="0" err="1"/>
              <a:t>usr</a:t>
            </a:r>
            <a:r>
              <a:rPr lang="en-US" dirty="0"/>
              <a:t>/bin/</a:t>
            </a:r>
            <a:r>
              <a:rPr lang="en-US" dirty="0" err="1"/>
              <a:t>qcarcam_test</a:t>
            </a:r>
            <a:endParaRPr lang="en-US" dirty="0"/>
          </a:p>
        </p:txBody>
      </p:sp>
    </p:spTree>
    <p:extLst>
      <p:ext uri="{BB962C8B-B14F-4D97-AF65-F5344CB8AC3E}">
        <p14:creationId xmlns:p14="http://schemas.microsoft.com/office/powerpoint/2010/main" val="423651976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ECBE86C-5FAB-2842-8F15-0606EB0D497E}"/>
              </a:ext>
            </a:extLst>
          </p:cNvPr>
          <p:cNvSpPr>
            <a:spLocks noGrp="1"/>
          </p:cNvSpPr>
          <p:nvPr>
            <p:ph type="title"/>
          </p:nvPr>
        </p:nvSpPr>
        <p:spPr/>
        <p:txBody>
          <a:bodyPr/>
          <a:lstStyle/>
          <a:p>
            <a:r>
              <a:rPr lang="en-US"/>
              <a:t>Offline build</a:t>
            </a:r>
          </a:p>
        </p:txBody>
      </p:sp>
      <p:sp>
        <p:nvSpPr>
          <p:cNvPr id="3" name="Content Placeholder 2">
            <a:extLst>
              <a:ext uri="{FF2B5EF4-FFF2-40B4-BE49-F238E27FC236}">
                <a16:creationId xmlns:a16="http://schemas.microsoft.com/office/drawing/2014/main" xmlns="" id="{1EB1B6A6-2B91-2543-AE5E-9466B1CC37E8}"/>
              </a:ext>
            </a:extLst>
          </p:cNvPr>
          <p:cNvSpPr>
            <a:spLocks noGrp="1"/>
          </p:cNvSpPr>
          <p:nvPr>
            <p:ph idx="1"/>
          </p:nvPr>
        </p:nvSpPr>
        <p:spPr/>
        <p:txBody>
          <a:bodyPr/>
          <a:lstStyle/>
          <a:p>
            <a:r>
              <a:rPr lang="en-US" smtClean="0"/>
              <a:t>Create clean downloads directory (DL_DIR) (remove downloads directory)</a:t>
            </a:r>
          </a:p>
          <a:p>
            <a:r>
              <a:rPr lang="en-US" smtClean="0"/>
              <a:t>BB_GENERATE_MIRROR_TARBALLS = “1”</a:t>
            </a:r>
          </a:p>
          <a:p>
            <a:r>
              <a:rPr lang="en-US" smtClean="0"/>
              <a:t>Run bitbake image –runonly=fetch</a:t>
            </a:r>
          </a:p>
          <a:p>
            <a:r>
              <a:rPr lang="en-US" smtClean="0"/>
              <a:t>After fetch we can copy downloads directory to other server and build</a:t>
            </a:r>
            <a:endParaRPr lang="en-US"/>
          </a:p>
        </p:txBody>
      </p:sp>
    </p:spTree>
    <p:extLst>
      <p:ext uri="{BB962C8B-B14F-4D97-AF65-F5344CB8AC3E}">
        <p14:creationId xmlns:p14="http://schemas.microsoft.com/office/powerpoint/2010/main" val="415317302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itle 1"/>
          <p:cNvSpPr>
            <a:spLocks noGrp="1"/>
          </p:cNvSpPr>
          <p:nvPr>
            <p:ph type="title"/>
          </p:nvPr>
        </p:nvSpPr>
        <p:spPr>
          <a:xfrm>
            <a:off x="1290952" y="98205"/>
            <a:ext cx="7194021" cy="407701"/>
          </a:xfrm>
        </p:spPr>
        <p:txBody>
          <a:bodyPr>
            <a:normAutofit/>
          </a:bodyPr>
          <a:lstStyle/>
          <a:p>
            <a:r>
              <a:rPr lang="en-US" altLang="ko-KR" sz="2200" dirty="0">
                <a:latin typeface="Arial Narrow" panose="020B0606020202030204" pitchFamily="34" charset="0"/>
              </a:rPr>
              <a:t>Q&amp;A</a:t>
            </a:r>
            <a:endParaRPr lang="ko-KR" altLang="en-US" sz="2200" dirty="0">
              <a:latin typeface="Arial Narrow" panose="020B0606020202030204" pitchFamily="34" charset="0"/>
            </a:endParaRPr>
          </a:p>
        </p:txBody>
      </p:sp>
      <p:sp>
        <p:nvSpPr>
          <p:cNvPr id="6" name="TextBox 5"/>
          <p:cNvSpPr txBox="1"/>
          <p:nvPr/>
        </p:nvSpPr>
        <p:spPr>
          <a:xfrm>
            <a:off x="1556635" y="5365948"/>
            <a:ext cx="9144000" cy="546945"/>
          </a:xfrm>
          <a:prstGeom prst="rect">
            <a:avLst/>
          </a:prstGeom>
          <a:noFill/>
        </p:spPr>
        <p:txBody>
          <a:bodyPr wrap="square" rtlCol="0">
            <a:spAutoFit/>
          </a:bodyPr>
          <a:lstStyle/>
          <a:p>
            <a:pPr algn="ctr"/>
            <a:r>
              <a:rPr lang="en-US" altLang="ko-KR" sz="2954" dirty="0">
                <a:latin typeface="LG스마트체 Bold" panose="020B0600000101010101" pitchFamily="50" charset="-127"/>
                <a:ea typeface="LG스마트체 Bold" panose="020B0600000101010101" pitchFamily="50" charset="-127"/>
              </a:rPr>
              <a:t>Thank You</a:t>
            </a:r>
            <a:endParaRPr lang="ko-KR" altLang="en-US" sz="2954" dirty="0">
              <a:latin typeface="LG스마트체 Bold" panose="020B0600000101010101" pitchFamily="50" charset="-127"/>
              <a:ea typeface="LG스마트체 Bold" panose="020B0600000101010101" pitchFamily="50" charset="-127"/>
            </a:endParaRPr>
          </a:p>
        </p:txBody>
      </p:sp>
      <p:sp>
        <p:nvSpPr>
          <p:cNvPr id="7" name="Text Placeholder 3"/>
          <p:cNvSpPr txBox="1">
            <a:spLocks/>
          </p:cNvSpPr>
          <p:nvPr/>
        </p:nvSpPr>
        <p:spPr>
          <a:xfrm>
            <a:off x="1806128" y="6002374"/>
            <a:ext cx="8477250" cy="304800"/>
          </a:xfrm>
          <a:prstGeom prst="rect">
            <a:avLst/>
          </a:prstGeom>
        </p:spPr>
        <p:txBody>
          <a:bodyPr/>
          <a:lstStyle>
            <a:lvl1pPr marL="342900" indent="-342900" algn="l" defTabSz="914400" rtl="0" eaLnBrk="1" latinLnBrk="1"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en-US" altLang="ko-KR" sz="1846" smtClean="0">
                <a:latin typeface="Calibri" panose="020F0502020204030204" pitchFamily="34" charset="0"/>
                <a:cs typeface="Calibri" panose="020F0502020204030204" pitchFamily="34" charset="0"/>
              </a:rPr>
              <a:t>01</a:t>
            </a:r>
            <a:r>
              <a:rPr lang="en-US" altLang="ko-KR" sz="1846" baseline="30000" smtClean="0">
                <a:latin typeface="Calibri" panose="020F0502020204030204" pitchFamily="34" charset="0"/>
                <a:cs typeface="Calibri" panose="020F0502020204030204" pitchFamily="34" charset="0"/>
              </a:rPr>
              <a:t>st</a:t>
            </a:r>
            <a:r>
              <a:rPr lang="en-US" altLang="ko-KR" sz="1846" smtClean="0">
                <a:latin typeface="Calibri" panose="020F0502020204030204" pitchFamily="34" charset="0"/>
                <a:cs typeface="Calibri" panose="020F0502020204030204" pitchFamily="34" charset="0"/>
              </a:rPr>
              <a:t> Dec </a:t>
            </a:r>
            <a:r>
              <a:rPr lang="en-US" altLang="ko-KR" sz="1846" dirty="0">
                <a:latin typeface="Calibri" panose="020F0502020204030204" pitchFamily="34" charset="0"/>
                <a:cs typeface="Calibri" panose="020F0502020204030204" pitchFamily="34" charset="0"/>
              </a:rPr>
              <a:t>2021</a:t>
            </a:r>
            <a:endParaRPr lang="ko-KR" altLang="en-US" sz="1846"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84245705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What is Yocto Project?</a:t>
            </a:r>
          </a:p>
        </p:txBody>
      </p:sp>
      <p:pic>
        <p:nvPicPr>
          <p:cNvPr id="2050" name="Picture 2" descr="Yocto Project (@yoctoproject) | Twitte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200" y="2349660"/>
            <a:ext cx="1813307" cy="1813307"/>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3267918" y="1607077"/>
            <a:ext cx="8491959" cy="3139321"/>
          </a:xfrm>
          <a:prstGeom prst="rect">
            <a:avLst/>
          </a:prstGeom>
        </p:spPr>
        <p:txBody>
          <a:bodyPr wrap="square">
            <a:spAutoFit/>
          </a:bodyPr>
          <a:lstStyle/>
          <a:p>
            <a:r>
              <a:rPr lang="en-US"/>
              <a:t>Yocto project provides open source, high quality infrastructure and tools to help developers create their own custom Linux distributions for any hardware architecture.</a:t>
            </a:r>
          </a:p>
          <a:p>
            <a:endParaRPr lang="en-US"/>
          </a:p>
          <a:p>
            <a:r>
              <a:rPr lang="en-US" b="1"/>
              <a:t>History:</a:t>
            </a:r>
          </a:p>
          <a:p>
            <a:pPr marL="285750" indent="-285750">
              <a:buFont typeface="Arial" panose="020B0604020202020204" pitchFamily="34" charset="0"/>
              <a:buChar char="•"/>
            </a:pPr>
            <a:r>
              <a:rPr lang="en-US"/>
              <a:t>Founded in 2010,  in an effort to reduce work duplication, provide resources and information catering to both new and experienced users.</a:t>
            </a:r>
          </a:p>
          <a:p>
            <a:endParaRPr lang="en-US"/>
          </a:p>
          <a:p>
            <a:pPr marL="285750" indent="-285750">
              <a:buFont typeface="Arial" panose="020B0604020202020204" pitchFamily="34" charset="0"/>
              <a:buChar char="•"/>
            </a:pPr>
            <a:r>
              <a:rPr lang="en-US"/>
              <a:t>Collaboration of</a:t>
            </a:r>
          </a:p>
          <a:p>
            <a:r>
              <a:rPr lang="en-US"/>
              <a:t>	Many hardware manufacturers</a:t>
            </a:r>
          </a:p>
          <a:p>
            <a:r>
              <a:rPr lang="en-US"/>
              <a:t>	Open source operating systems vendors</a:t>
            </a:r>
          </a:p>
          <a:p>
            <a:r>
              <a:rPr lang="en-US"/>
              <a:t>	Electronics companies</a:t>
            </a:r>
          </a:p>
        </p:txBody>
      </p:sp>
      <p:sp>
        <p:nvSpPr>
          <p:cNvPr id="6" name="Rectangle 5"/>
          <p:cNvSpPr/>
          <p:nvPr/>
        </p:nvSpPr>
        <p:spPr>
          <a:xfrm>
            <a:off x="251431" y="3978301"/>
            <a:ext cx="2986843" cy="369332"/>
          </a:xfrm>
          <a:prstGeom prst="rect">
            <a:avLst/>
          </a:prstGeom>
        </p:spPr>
        <p:txBody>
          <a:bodyPr wrap="none">
            <a:spAutoFit/>
          </a:bodyPr>
          <a:lstStyle/>
          <a:p>
            <a:r>
              <a:rPr lang="en-US" i="1">
                <a:solidFill>
                  <a:srgbClr val="0070C0"/>
                </a:solidFill>
              </a:rPr>
              <a:t>https://www.yoctoproject.org</a:t>
            </a:r>
          </a:p>
        </p:txBody>
      </p:sp>
      <p:pic>
        <p:nvPicPr>
          <p:cNvPr id="4" name="Picture 3">
            <a:extLst>
              <a:ext uri="{FF2B5EF4-FFF2-40B4-BE49-F238E27FC236}">
                <a16:creationId xmlns:a16="http://schemas.microsoft.com/office/drawing/2014/main" xmlns="" id="{05F838B8-C2F4-F04F-806D-9CA6FBF8612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27413" y="5006975"/>
            <a:ext cx="7137400" cy="787400"/>
          </a:xfrm>
          <a:prstGeom prst="rect">
            <a:avLst/>
          </a:prstGeom>
        </p:spPr>
      </p:pic>
    </p:spTree>
    <p:extLst>
      <p:ext uri="{BB962C8B-B14F-4D97-AF65-F5344CB8AC3E}">
        <p14:creationId xmlns:p14="http://schemas.microsoft.com/office/powerpoint/2010/main" val="71116008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What is Yocto Project?</a:t>
            </a:r>
          </a:p>
        </p:txBody>
      </p:sp>
      <p:sp>
        <p:nvSpPr>
          <p:cNvPr id="3" name="Content Placeholder 2"/>
          <p:cNvSpPr>
            <a:spLocks noGrp="1"/>
          </p:cNvSpPr>
          <p:nvPr>
            <p:ph idx="1"/>
          </p:nvPr>
        </p:nvSpPr>
        <p:spPr/>
        <p:txBody>
          <a:bodyPr>
            <a:normAutofit/>
          </a:bodyPr>
          <a:lstStyle/>
          <a:p>
            <a:pPr marL="0" indent="0">
              <a:buNone/>
            </a:pPr>
            <a:r>
              <a:rPr lang="en-US"/>
              <a:t>To understand the outcome provided by the Yocto Project, we can use the analogy of the computing machine</a:t>
            </a:r>
          </a:p>
          <a:p>
            <a:pPr lvl="1"/>
            <a:r>
              <a:rPr lang="en-US"/>
              <a:t>Input: Set of data that describes what we want, that is our specification </a:t>
            </a:r>
          </a:p>
          <a:p>
            <a:pPr marL="457200" lvl="1" indent="0">
              <a:buNone/>
            </a:pPr>
            <a:r>
              <a:rPr lang="en-US"/>
              <a:t>	(Kernel Configuration, Hardware Name, Packages/Binaries to be installed)</a:t>
            </a:r>
          </a:p>
          <a:p>
            <a:pPr lvl="1"/>
            <a:r>
              <a:rPr lang="en-US"/>
              <a:t>Output: Linux Based Embedded Product </a:t>
            </a:r>
          </a:p>
          <a:p>
            <a:pPr marL="457200" lvl="1" indent="0">
              <a:buNone/>
            </a:pPr>
            <a:r>
              <a:rPr lang="en-US"/>
              <a:t>	(Linux Kernel, Root File System, Bootloader, Device Tree)</a:t>
            </a:r>
          </a:p>
        </p:txBody>
      </p:sp>
      <p:pic>
        <p:nvPicPr>
          <p:cNvPr id="4" name="Picture 3">
            <a:extLst>
              <a:ext uri="{FF2B5EF4-FFF2-40B4-BE49-F238E27FC236}">
                <a16:creationId xmlns:a16="http://schemas.microsoft.com/office/drawing/2014/main" xmlns="" id="{65F60240-FF51-604B-B06B-3F9D39772C2C}"/>
              </a:ext>
            </a:extLst>
          </p:cNvPr>
          <p:cNvPicPr>
            <a:picLocks noChangeAspect="1"/>
          </p:cNvPicPr>
          <p:nvPr/>
        </p:nvPicPr>
        <p:blipFill>
          <a:blip r:embed="rId3"/>
          <a:stretch>
            <a:fillRect/>
          </a:stretch>
        </p:blipFill>
        <p:spPr>
          <a:xfrm>
            <a:off x="2767010" y="2861027"/>
            <a:ext cx="6376989" cy="3996973"/>
          </a:xfrm>
          <a:prstGeom prst="rect">
            <a:avLst/>
          </a:prstGeom>
        </p:spPr>
      </p:pic>
    </p:spTree>
    <p:extLst>
      <p:ext uri="{BB962C8B-B14F-4D97-AF65-F5344CB8AC3E}">
        <p14:creationId xmlns:p14="http://schemas.microsoft.com/office/powerpoint/2010/main" val="139192590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Reference Distribution – Yocto Project"/>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8900" y="1809568"/>
            <a:ext cx="6424314" cy="317949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a:t>What is Poky?</a:t>
            </a:r>
          </a:p>
        </p:txBody>
      </p:sp>
      <p:sp>
        <p:nvSpPr>
          <p:cNvPr id="3" name="Content Placeholder 2"/>
          <p:cNvSpPr>
            <a:spLocks noGrp="1"/>
          </p:cNvSpPr>
          <p:nvPr>
            <p:ph idx="1"/>
          </p:nvPr>
        </p:nvSpPr>
        <p:spPr>
          <a:xfrm>
            <a:off x="6513215" y="1872704"/>
            <a:ext cx="5323186" cy="4351338"/>
          </a:xfrm>
        </p:spPr>
        <p:txBody>
          <a:bodyPr>
            <a:normAutofit fontScale="92500" lnSpcReduction="20000"/>
          </a:bodyPr>
          <a:lstStyle/>
          <a:p>
            <a:r>
              <a:rPr lang="en-US"/>
              <a:t>Yocto Project uses Poky to build images (kernel, system, and application software) for targeted hardware.</a:t>
            </a:r>
          </a:p>
          <a:p>
            <a:r>
              <a:rPr lang="en-US"/>
              <a:t>At the technical level it is a combined repository of the components	</a:t>
            </a:r>
          </a:p>
          <a:p>
            <a:pPr lvl="1"/>
            <a:r>
              <a:rPr lang="en-US"/>
              <a:t>Bitbake</a:t>
            </a:r>
          </a:p>
          <a:p>
            <a:pPr lvl="1"/>
            <a:r>
              <a:rPr lang="en-US"/>
              <a:t>OpenEmbedded Core</a:t>
            </a:r>
          </a:p>
          <a:p>
            <a:pPr lvl="1"/>
            <a:r>
              <a:rPr lang="en-US"/>
              <a:t>meta-yocto-bsp</a:t>
            </a:r>
          </a:p>
          <a:p>
            <a:pPr lvl="1"/>
            <a:r>
              <a:rPr lang="en-US"/>
              <a:t>Documentation</a:t>
            </a:r>
          </a:p>
          <a:p>
            <a:r>
              <a:rPr lang="en-US"/>
              <a:t>Note: Poky does not contain binary files,it is a working example of how to build your own custom Linux distribution from source.</a:t>
            </a:r>
          </a:p>
          <a:p>
            <a:r>
              <a:rPr lang="en-US"/>
              <a:t>What is difference between poky and Yocto?</a:t>
            </a:r>
          </a:p>
          <a:p>
            <a:r>
              <a:rPr lang="en-US"/>
              <a:t>The exact difference between Yocto and Poky is Yocto refers to the organization and Poky refers to the actual bits downloaded</a:t>
            </a:r>
          </a:p>
        </p:txBody>
      </p:sp>
      <p:sp>
        <p:nvSpPr>
          <p:cNvPr id="6" name="Rectangle 5"/>
          <p:cNvSpPr/>
          <p:nvPr/>
        </p:nvSpPr>
        <p:spPr>
          <a:xfrm>
            <a:off x="88899" y="1440236"/>
            <a:ext cx="11125200" cy="369332"/>
          </a:xfrm>
          <a:prstGeom prst="rect">
            <a:avLst/>
          </a:prstGeom>
        </p:spPr>
        <p:txBody>
          <a:bodyPr wrap="square">
            <a:spAutoFit/>
          </a:bodyPr>
          <a:lstStyle/>
          <a:p>
            <a:r>
              <a:rPr lang="en-US" b="1" i="1"/>
              <a:t>Poky is a reference distribution of Yocto Project. The word "reference" is used to mean "example".</a:t>
            </a:r>
          </a:p>
        </p:txBody>
      </p:sp>
    </p:spTree>
    <p:extLst>
      <p:ext uri="{BB962C8B-B14F-4D97-AF65-F5344CB8AC3E}">
        <p14:creationId xmlns:p14="http://schemas.microsoft.com/office/powerpoint/2010/main" val="380290852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Directory struct: Openembedded-core (meta)</a:t>
            </a:r>
          </a:p>
        </p:txBody>
      </p:sp>
      <p:pic>
        <p:nvPicPr>
          <p:cNvPr id="4" name="Picture 3"/>
          <p:cNvPicPr>
            <a:picLocks noChangeAspect="1"/>
          </p:cNvPicPr>
          <p:nvPr/>
        </p:nvPicPr>
        <p:blipFill>
          <a:blip r:embed="rId3"/>
          <a:stretch>
            <a:fillRect/>
          </a:stretch>
        </p:blipFill>
        <p:spPr>
          <a:xfrm>
            <a:off x="838200" y="2023530"/>
            <a:ext cx="4269297" cy="4233320"/>
          </a:xfrm>
          <a:prstGeom prst="rect">
            <a:avLst/>
          </a:prstGeom>
        </p:spPr>
      </p:pic>
      <p:pic>
        <p:nvPicPr>
          <p:cNvPr id="5" name="Picture 4"/>
          <p:cNvPicPr>
            <a:picLocks noChangeAspect="1"/>
          </p:cNvPicPr>
          <p:nvPr/>
        </p:nvPicPr>
        <p:blipFill>
          <a:blip r:embed="rId4"/>
          <a:stretch>
            <a:fillRect/>
          </a:stretch>
        </p:blipFill>
        <p:spPr>
          <a:xfrm>
            <a:off x="6398259" y="2511644"/>
            <a:ext cx="5400049" cy="3054326"/>
          </a:xfrm>
          <a:prstGeom prst="rect">
            <a:avLst/>
          </a:prstGeom>
        </p:spPr>
      </p:pic>
      <p:sp>
        <p:nvSpPr>
          <p:cNvPr id="6" name="TextBox 5"/>
          <p:cNvSpPr txBox="1"/>
          <p:nvPr/>
        </p:nvSpPr>
        <p:spPr>
          <a:xfrm>
            <a:off x="6398259" y="1506022"/>
            <a:ext cx="628890" cy="369332"/>
          </a:xfrm>
          <a:prstGeom prst="rect">
            <a:avLst/>
          </a:prstGeom>
          <a:noFill/>
          <a:ln>
            <a:solidFill>
              <a:srgbClr val="00B0F0"/>
            </a:solidFill>
          </a:ln>
        </p:spPr>
        <p:txBody>
          <a:bodyPr wrap="none" rtlCol="0">
            <a:spAutoFit/>
          </a:bodyPr>
          <a:lstStyle/>
          <a:p>
            <a:r>
              <a:rPr lang="en-US"/>
              <a:t>Poky</a:t>
            </a:r>
          </a:p>
        </p:txBody>
      </p:sp>
      <p:sp>
        <p:nvSpPr>
          <p:cNvPr id="7" name="TextBox 6"/>
          <p:cNvSpPr txBox="1"/>
          <p:nvPr/>
        </p:nvSpPr>
        <p:spPr>
          <a:xfrm>
            <a:off x="718819" y="1487777"/>
            <a:ext cx="2194703" cy="369332"/>
          </a:xfrm>
          <a:prstGeom prst="rect">
            <a:avLst/>
          </a:prstGeom>
          <a:noFill/>
          <a:ln>
            <a:solidFill>
              <a:srgbClr val="00B0F0"/>
            </a:solidFill>
          </a:ln>
        </p:spPr>
        <p:txBody>
          <a:bodyPr wrap="none" rtlCol="0">
            <a:spAutoFit/>
          </a:bodyPr>
          <a:lstStyle/>
          <a:p>
            <a:r>
              <a:rPr lang="en-US"/>
              <a:t>openembedded-core</a:t>
            </a:r>
          </a:p>
        </p:txBody>
      </p:sp>
    </p:spTree>
    <p:extLst>
      <p:ext uri="{BB962C8B-B14F-4D97-AF65-F5344CB8AC3E}">
        <p14:creationId xmlns:p14="http://schemas.microsoft.com/office/powerpoint/2010/main" val="197784711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Directory struct: meta-poky</a:t>
            </a:r>
          </a:p>
        </p:txBody>
      </p:sp>
      <p:sp>
        <p:nvSpPr>
          <p:cNvPr id="3" name="Content Placeholder 2"/>
          <p:cNvSpPr>
            <a:spLocks noGrp="1"/>
          </p:cNvSpPr>
          <p:nvPr>
            <p:ph idx="1"/>
          </p:nvPr>
        </p:nvSpPr>
        <p:spPr>
          <a:xfrm>
            <a:off x="838200" y="1825625"/>
            <a:ext cx="6741160" cy="887095"/>
          </a:xfrm>
        </p:spPr>
        <p:txBody>
          <a:bodyPr>
            <a:normAutofit/>
          </a:bodyPr>
          <a:lstStyle/>
          <a:p>
            <a:r>
              <a:rPr lang="en-US"/>
              <a:t>meta-poky, which is Poky-specific metadata</a:t>
            </a:r>
          </a:p>
          <a:p>
            <a:endParaRPr lang="en-US"/>
          </a:p>
        </p:txBody>
      </p:sp>
      <p:pic>
        <p:nvPicPr>
          <p:cNvPr id="4" name="Picture 3"/>
          <p:cNvPicPr>
            <a:picLocks noChangeAspect="1"/>
          </p:cNvPicPr>
          <p:nvPr/>
        </p:nvPicPr>
        <p:blipFill>
          <a:blip r:embed="rId3"/>
          <a:stretch>
            <a:fillRect/>
          </a:stretch>
        </p:blipFill>
        <p:spPr>
          <a:xfrm>
            <a:off x="7904480" y="763746"/>
            <a:ext cx="3449320" cy="5196874"/>
          </a:xfrm>
          <a:prstGeom prst="rect">
            <a:avLst/>
          </a:prstGeom>
        </p:spPr>
      </p:pic>
    </p:spTree>
    <p:extLst>
      <p:ext uri="{BB962C8B-B14F-4D97-AF65-F5344CB8AC3E}">
        <p14:creationId xmlns:p14="http://schemas.microsoft.com/office/powerpoint/2010/main" val="3897829092"/>
      </p:ext>
    </p:extLst>
  </p:cSld>
  <p:clrMapOvr>
    <a:masterClrMapping/>
  </p:clrMapOvr>
  <p:timing>
    <p:tnLst>
      <p:par>
        <p:cTn id="1" dur="indefinite" restart="never" nodeType="tmRoot"/>
      </p:par>
    </p:tnLst>
  </p:timing>
</p:sld>
</file>

<file path=ppt/theme/theme1.xml><?xml version="1.0" encoding="utf-8"?>
<a:theme xmlns:a="http://schemas.openxmlformats.org/drawingml/2006/main" name="5_기본 디자인">
  <a:themeElements>
    <a:clrScheme name="5_기본 디자인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5_기본 디자인">
      <a:majorFont>
        <a:latin typeface="굴림"/>
        <a:ea typeface="굴림"/>
        <a:cs typeface=""/>
      </a:majorFont>
      <a:minorFont>
        <a:latin typeface="굴림"/>
        <a:ea typeface="굴림"/>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none" lIns="91440" tIns="45720" rIns="91440" bIns="45720" numCol="1" anchor="t" anchorCtr="0" compatLnSpc="1">
        <a:prstTxWarp prst="textNoShape">
          <a:avLst/>
        </a:prstTxWarp>
        <a:spAutoFit/>
      </a:bodyPr>
      <a:lstStyle>
        <a:defPPr marL="0" marR="0" indent="0" algn="l" defTabSz="914400" rtl="0" eaLnBrk="1" fontAlgn="base" latinLnBrk="1" hangingPunct="1">
          <a:lnSpc>
            <a:spcPct val="120000"/>
          </a:lnSpc>
          <a:spcBef>
            <a:spcPct val="0"/>
          </a:spcBef>
          <a:spcAft>
            <a:spcPct val="0"/>
          </a:spcAft>
          <a:buClrTx/>
          <a:buSzTx/>
          <a:buFont typeface="Wingdings" pitchFamily="2" charset="2"/>
          <a:buNone/>
          <a:tabLst/>
          <a:defRPr kumimoji="1" lang="ko-KR" sz="1200" b="0" i="0" u="none" strike="noStrike" cap="none" normalizeH="0" baseline="0" smtClean="0">
            <a:ln>
              <a:noFill/>
            </a:ln>
            <a:solidFill>
              <a:schemeClr val="tx1"/>
            </a:solidFill>
            <a:effectLst/>
            <a:latin typeface="맑은 고딕" pitchFamily="50" charset="-127"/>
            <a:ea typeface="맑은 고딕" pitchFamily="50" charset="-127"/>
          </a:defRPr>
        </a:defPPr>
      </a:lstStyle>
    </a:spDef>
    <a:lnDef>
      <a:spPr bwMode="auto">
        <a:noFill/>
        <a:ln w="9525" cap="flat" cmpd="sng" algn="ctr">
          <a:solidFill>
            <a:schemeClr val="tx1"/>
          </a:solidFill>
          <a:prstDash val="solid"/>
          <a:round/>
          <a:headEnd type="none" w="med" len="med"/>
          <a:tailEnd type="none" w="med" len="med"/>
        </a:ln>
        <a:effectLst/>
      </a:spPr>
      <a:bodyPr/>
      <a:lstStyle/>
    </a:lnDef>
  </a:objectDefaults>
  <a:extraClrSchemeLst>
    <a:extraClrScheme>
      <a:clrScheme name="5_기본 디자인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5_기본 디자인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5_기본 디자인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5_기본 디자인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5_기본 디자인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5_기본 디자인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5_기본 디자인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5_기본 디자인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5_기본 디자인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5_기본 디자인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5_기본 디자인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5_기본 디자인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FTT3_VN_IDR_20211022" id="{3D0D913C-B824-4285-B23D-640BC2173B0F}" vid="{0E2041DE-8D26-485F-87E4-5C9BBB7F027E}"/>
    </a:ext>
  </a:extLst>
</a:theme>
</file>

<file path=ppt/theme/theme2.xml><?xml version="1.0" encoding="utf-8"?>
<a:theme xmlns:a="http://schemas.openxmlformats.org/drawingml/2006/main" name="6_기본 디자인">
  <a:themeElements>
    <a:clrScheme name="5_기본 디자인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5_기본 디자인">
      <a:majorFont>
        <a:latin typeface="굴림"/>
        <a:ea typeface="굴림"/>
        <a:cs typeface=""/>
      </a:majorFont>
      <a:minorFont>
        <a:latin typeface="굴림"/>
        <a:ea typeface="굴림"/>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none" lIns="91440" tIns="45720" rIns="91440" bIns="45720" numCol="1" anchor="t" anchorCtr="0" compatLnSpc="1">
        <a:prstTxWarp prst="textNoShape">
          <a:avLst/>
        </a:prstTxWarp>
        <a:spAutoFit/>
      </a:bodyPr>
      <a:lstStyle>
        <a:defPPr marL="0" marR="0" indent="0" algn="l" defTabSz="914400" rtl="0" eaLnBrk="1" fontAlgn="base" latinLnBrk="1" hangingPunct="1">
          <a:lnSpc>
            <a:spcPct val="120000"/>
          </a:lnSpc>
          <a:spcBef>
            <a:spcPct val="0"/>
          </a:spcBef>
          <a:spcAft>
            <a:spcPct val="0"/>
          </a:spcAft>
          <a:buClrTx/>
          <a:buSzTx/>
          <a:buFont typeface="Wingdings" pitchFamily="2" charset="2"/>
          <a:buNone/>
          <a:tabLst/>
          <a:defRPr kumimoji="1" lang="ko-KR" sz="1200" b="0" i="0" u="none" strike="noStrike" cap="none" normalizeH="0" baseline="0" smtClean="0">
            <a:ln>
              <a:noFill/>
            </a:ln>
            <a:solidFill>
              <a:schemeClr val="tx1"/>
            </a:solidFill>
            <a:effectLst/>
            <a:latin typeface="맑은 고딕" pitchFamily="50" charset="-127"/>
            <a:ea typeface="맑은 고딕" pitchFamily="50" charset="-127"/>
          </a:defRPr>
        </a:defPPr>
      </a:lstStyle>
    </a:spDef>
    <a:lnDef>
      <a:spPr bwMode="auto">
        <a:noFill/>
        <a:ln w="9525" cap="flat" cmpd="sng" algn="ctr">
          <a:solidFill>
            <a:schemeClr val="tx1"/>
          </a:solidFill>
          <a:prstDash val="solid"/>
          <a:round/>
          <a:headEnd type="none" w="med" len="med"/>
          <a:tailEnd type="none" w="med" len="med"/>
        </a:ln>
        <a:effectLst/>
      </a:spPr>
      <a:bodyPr/>
      <a:lstStyle/>
    </a:lnDef>
  </a:objectDefaults>
  <a:extraClrSchemeLst>
    <a:extraClrScheme>
      <a:clrScheme name="5_기본 디자인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5_기본 디자인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5_기본 디자인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5_기본 디자인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5_기본 디자인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5_기본 디자인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5_기본 디자인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5_기본 디자인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5_기본 디자인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5_기본 디자인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5_기본 디자인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5_기본 디자인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FTT3_VN_IDR_20211022" id="{3D0D913C-B824-4285-B23D-640BC2173B0F}" vid="{CBA8894F-FADC-4806-9A4B-DF29D33903DD}"/>
    </a:ext>
  </a:ext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TT3_VN_IDR_20211022" id="{3D0D913C-B824-4285-B23D-640BC2173B0F}" vid="{71CBC340-939C-4F55-BF6C-4DD1ECF8F0A3}"/>
    </a:ext>
  </a:extLst>
</a:theme>
</file>

<file path=ppt/theme/theme4.xml><?xml version="1.0" encoding="utf-8"?>
<a:theme xmlns:a="http://schemas.openxmlformats.org/drawingml/2006/main" name="2_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TT3_VN_IDR_20211022" id="{3D0D913C-B824-4285-B23D-640BC2173B0F}" vid="{D5FACE6D-A3EE-4EF3-A4DB-281D87EFDA94}"/>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FTT3_VN_IDR_20211022</Template>
  <TotalTime>422</TotalTime>
  <Words>2110</Words>
  <Application>Microsoft Office PowerPoint</Application>
  <PresentationFormat>Widescreen</PresentationFormat>
  <Paragraphs>383</Paragraphs>
  <Slides>42</Slides>
  <Notes>35</Notes>
  <HiddenSlides>1</HiddenSlides>
  <MMClips>0</MMClips>
  <ScaleCrop>false</ScaleCrop>
  <HeadingPairs>
    <vt:vector size="6" baseType="variant">
      <vt:variant>
        <vt:lpstr>Fonts Used</vt:lpstr>
      </vt:variant>
      <vt:variant>
        <vt:i4>13</vt:i4>
      </vt:variant>
      <vt:variant>
        <vt:lpstr>Theme</vt:lpstr>
      </vt:variant>
      <vt:variant>
        <vt:i4>4</vt:i4>
      </vt:variant>
      <vt:variant>
        <vt:lpstr>Slide Titles</vt:lpstr>
      </vt:variant>
      <vt:variant>
        <vt:i4>42</vt:i4>
      </vt:variant>
    </vt:vector>
  </HeadingPairs>
  <TitlesOfParts>
    <vt:vector size="59" baseType="lpstr">
      <vt:lpstr>맑은 고딕</vt:lpstr>
      <vt:lpstr>MS Gothic</vt:lpstr>
      <vt:lpstr>Arial</vt:lpstr>
      <vt:lpstr>Arial Black</vt:lpstr>
      <vt:lpstr>Arial Narrow</vt:lpstr>
      <vt:lpstr>Calibri</vt:lpstr>
      <vt:lpstr>Calibri Light</vt:lpstr>
      <vt:lpstr>돋움</vt:lpstr>
      <vt:lpstr>Freestyle Script</vt:lpstr>
      <vt:lpstr>굴림</vt:lpstr>
      <vt:lpstr>LG스마트체 Bold</vt:lpstr>
      <vt:lpstr>LG스마트체 SemiBold</vt:lpstr>
      <vt:lpstr>Wingdings</vt:lpstr>
      <vt:lpstr>5_기본 디자인</vt:lpstr>
      <vt:lpstr>6_기본 디자인</vt:lpstr>
      <vt:lpstr>1_Office Theme</vt:lpstr>
      <vt:lpstr>2_Office Theme</vt:lpstr>
      <vt:lpstr>PowerPoint Presentation</vt:lpstr>
      <vt:lpstr>Agenda</vt:lpstr>
      <vt:lpstr>Agenda</vt:lpstr>
      <vt:lpstr>Embedded Linux</vt:lpstr>
      <vt:lpstr>What is Yocto Project?</vt:lpstr>
      <vt:lpstr>What is Yocto Project?</vt:lpstr>
      <vt:lpstr>What is Poky?</vt:lpstr>
      <vt:lpstr>Directory struct: Openembedded-core (meta)</vt:lpstr>
      <vt:lpstr>Directory struct: meta-poky</vt:lpstr>
      <vt:lpstr>Directory struct: meta-yocto-bsp</vt:lpstr>
      <vt:lpstr>Agenda</vt:lpstr>
      <vt:lpstr>Quick start with poky: Prerequisites for Poky</vt:lpstr>
      <vt:lpstr>Quick start with poky: how to build and run</vt:lpstr>
      <vt:lpstr>Agenda</vt:lpstr>
      <vt:lpstr>Terminology: Bitbake</vt:lpstr>
      <vt:lpstr>Terminology: Metadata</vt:lpstr>
      <vt:lpstr>Terminology: Recipes</vt:lpstr>
      <vt:lpstr>Terminology: Configuration file</vt:lpstr>
      <vt:lpstr>Terminology: Class</vt:lpstr>
      <vt:lpstr>Terminology: Layer</vt:lpstr>
      <vt:lpstr>Terminology: Layer</vt:lpstr>
      <vt:lpstr>Terminology: Image</vt:lpstr>
      <vt:lpstr>Terminology: Packages</vt:lpstr>
      <vt:lpstr>Create Recipe: Bitbake operator syntax</vt:lpstr>
      <vt:lpstr> Build system works: the workflow</vt:lpstr>
      <vt:lpstr>Build system works: Build folder</vt:lpstr>
      <vt:lpstr>Build system works: Task orders</vt:lpstr>
      <vt:lpstr>Build system works: Images generated by Poky Build</vt:lpstr>
      <vt:lpstr>Build an image</vt:lpstr>
      <vt:lpstr>Build an image: package append to image</vt:lpstr>
      <vt:lpstr>Cross compiler</vt:lpstr>
      <vt:lpstr>Agenda</vt:lpstr>
      <vt:lpstr>Create a layer</vt:lpstr>
      <vt:lpstr>Create Recipe (practice)</vt:lpstr>
      <vt:lpstr>Create static library (practice)</vt:lpstr>
      <vt:lpstr>Create dynamic library (practice)</vt:lpstr>
      <vt:lpstr>Dependency</vt:lpstr>
      <vt:lpstr>Dependency: DEPENDS</vt:lpstr>
      <vt:lpstr>bbappend (practice)</vt:lpstr>
      <vt:lpstr>Some useful commands</vt:lpstr>
      <vt:lpstr>Offline build</vt:lpstr>
      <vt:lpstr>Q&amp;A</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THANG MINH PHAN/Part Leader/LGEVH VS FUNCTIONAL TECHNOLOGY 3(thang.phan@lge.com)</dc:creator>
  <cp:lastModifiedBy>THANG MINH PHAN/LGEVH VS FUNCTIONAL TECHNOLOGY 3(thang.phan@lge.com)</cp:lastModifiedBy>
  <cp:revision>173</cp:revision>
  <dcterms:created xsi:type="dcterms:W3CDTF">2021-11-30T12:16:20Z</dcterms:created>
  <dcterms:modified xsi:type="dcterms:W3CDTF">2021-12-01T05:24:24Z</dcterms:modified>
</cp:coreProperties>
</file>